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900"/>
    <a:srgbClr val="C5591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>
        <p:scale>
          <a:sx n="119" d="100"/>
          <a:sy n="119" d="100"/>
        </p:scale>
        <p:origin x="92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8BF8-0ABA-7E08-6DC7-D22D4041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878CEFE-37B8-9994-C5BE-D96F3005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3F742E-C8C4-4B5F-DFEF-ACD34271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1C591D-8E5B-C2F0-F078-C3D67261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D461FE-8CF3-1F4D-4331-42610322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3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060A0-564A-8624-0AE5-4CED2CD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626014-FCD7-148C-C3F5-C58D09BB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A5FBF8-2674-54A8-D602-1F0E0069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7F303C-8680-948A-4FCD-86321D9E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F4B5ED-06A3-4F58-A8F5-AAE2AF7A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C8B634C-96F7-B390-8F8F-5DA0F68D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D1BA8F9-5302-687D-492D-C5DB0456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98BF52-D199-398C-6599-0D0F9D67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CC98E-847F-CE55-43D9-C7A01CF9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130637-448C-F6A1-FC7D-D531E25C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31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02B4-1B7E-715E-1BE9-94BFEA18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604685-FDAD-05E6-88D7-BAC56241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46EB25-AD1A-7517-F174-DE5BA0B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1A22D1-5342-A12E-9852-E0D16D0E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A2001B-389E-EE87-CEC8-A7DD0CE8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1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F46E4-EA75-A513-E843-B1BB4651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70539D-80D3-2A2A-A6DD-2F993228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436C66-2996-E19C-5350-68734D39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F3B814-3F98-D226-4CA8-9FA7BC5A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3C05BC-DF4C-9BF0-D138-11062310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2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07C01-6A14-F809-0472-D70CF241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187293-8B35-407C-D304-BEA9C9B6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1DF39FF-88C4-AAEB-D5F2-BDFD8AFE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B4158A7-91A0-EA40-8F55-ACBA6F98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C111AB-2022-6002-021E-BFFB65C2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B47C58-1039-5893-6928-A51879D8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490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19BC4-F42C-CC18-0C9A-BB9AC57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6EB3867-F7DF-B2CE-4B02-2CD22DC4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417AEA-3CEC-20AC-6940-F00CDEA9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7E9D749-3BC2-5C4A-B36F-ED78117A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D2942C-D3F0-294B-67C2-B436FA95E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7ADD5F-A7E6-02C7-73A4-40B321F9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E431667-EA77-3EB1-2958-89B006EE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E7DA9E-0596-F725-0AA5-F48E8903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63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F75AA-BC41-2601-18A1-FC79BEBC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2A34D83-DB5D-E533-E659-66E2C99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BDF3945-E408-4E03-E11C-4C2A85AA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D109839-17CF-1120-2AB1-E7EDE5C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E4D42-1CE6-1DF2-DA29-407A81A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B6EEFB9-C636-0CF1-AE21-0B2F93FA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B7A9585-1137-B350-24DE-5EBD3C09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7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5EE6-AEC6-7E72-8307-73D2515E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AA32A7-0B60-829E-4036-47128911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2BB9D6-54DD-4461-319A-101F2777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0821CE-7041-E72C-6293-807BC9F4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2584D9-AB6D-85D9-5E6F-AC563B7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9220AA-21EF-8D61-74B6-A4B518FA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75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12D42-A980-F80E-8780-C1528B1D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752DC7D-3E92-DEB1-1F54-FE0592AF4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36C4F5-E20F-C649-0E0D-9F28F826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81C5817-8C11-32E2-D0FB-EC51B8C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CAF3B7B-64B2-77B4-CAE5-EE22B907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1376A5-7785-3A3E-FB35-A6073EF7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68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6981EC2-AD68-8F05-7DC7-F41FE70D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04DCA0-C354-63D0-2FEB-A1E55A84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F9A6BF-4639-221B-F8D8-5A28E4C88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F524-0827-374A-80C9-CFC161889331}" type="datetimeFigureOut">
              <a:rPr lang="da-DK" smtClean="0"/>
              <a:t>25.10.2023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774C50-59EC-D130-1F06-74D0D92B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EC2D7D-BE6F-C88D-F8F9-9873DB991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10A90-8752-6443-AD14-96EC190B096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e 39">
            <a:extLst>
              <a:ext uri="{FF2B5EF4-FFF2-40B4-BE49-F238E27FC236}">
                <a16:creationId xmlns:a16="http://schemas.microsoft.com/office/drawing/2014/main" id="{BA4CFCBF-25F8-9FC3-F5FA-9432EE611479}"/>
              </a:ext>
            </a:extLst>
          </p:cNvPr>
          <p:cNvGrpSpPr/>
          <p:nvPr/>
        </p:nvGrpSpPr>
        <p:grpSpPr>
          <a:xfrm>
            <a:off x="1584010" y="810680"/>
            <a:ext cx="9396534" cy="5236641"/>
            <a:chOff x="1310667" y="1147493"/>
            <a:chExt cx="9396534" cy="5236641"/>
          </a:xfrm>
        </p:grpSpPr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BBD7DB66-CEC6-0ABA-1DC5-B6B41635DC7E}"/>
                </a:ext>
              </a:extLst>
            </p:cNvPr>
            <p:cNvCxnSpPr>
              <a:cxnSpLocks/>
            </p:cNvCxnSpPr>
            <p:nvPr/>
          </p:nvCxnSpPr>
          <p:spPr>
            <a:xfrm>
              <a:off x="1310667" y="3441356"/>
              <a:ext cx="9023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Venstre klammeparentes 10">
              <a:extLst>
                <a:ext uri="{FF2B5EF4-FFF2-40B4-BE49-F238E27FC236}">
                  <a16:creationId xmlns:a16="http://schemas.microsoft.com/office/drawing/2014/main" id="{21B68CB5-A403-A5EC-3980-F47C5E3E8925}"/>
                </a:ext>
              </a:extLst>
            </p:cNvPr>
            <p:cNvSpPr/>
            <p:nvPr/>
          </p:nvSpPr>
          <p:spPr>
            <a:xfrm rot="16200000">
              <a:off x="5582125" y="-421903"/>
              <a:ext cx="481063" cy="90239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/>
                <p:nvPr/>
              </p:nvSpPr>
              <p:spPr>
                <a:xfrm>
                  <a:off x="3867377" y="4436126"/>
                  <a:ext cx="4224362" cy="319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400" dirty="0">
                      <a:latin typeface="Garamond" panose="02020404030301010803" pitchFamily="18" charset="0"/>
                    </a:rPr>
                    <a:t>Historical Periods: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4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4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0,  1,  …,  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−2,  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12" name="Tekstfelt 11">
                  <a:extLst>
                    <a:ext uri="{FF2B5EF4-FFF2-40B4-BE49-F238E27FC236}">
                      <a16:creationId xmlns:a16="http://schemas.microsoft.com/office/drawing/2014/main" id="{B5168DE2-F4EB-FBD1-B7D9-67E289E7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377" y="4436126"/>
                  <a:ext cx="4224362" cy="319703"/>
                </a:xfrm>
                <a:prstGeom prst="rect">
                  <a:avLst/>
                </a:prstGeom>
                <a:blipFill>
                  <a:blip r:embed="rId2"/>
                  <a:stretch>
                    <a:fillRect l="-299" b="-23077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Venstre klammeparentes 12">
              <a:extLst>
                <a:ext uri="{FF2B5EF4-FFF2-40B4-BE49-F238E27FC236}">
                  <a16:creationId xmlns:a16="http://schemas.microsoft.com/office/drawing/2014/main" id="{A15D7FA3-6ED6-8035-3626-E55F1E115A86}"/>
                </a:ext>
              </a:extLst>
            </p:cNvPr>
            <p:cNvSpPr/>
            <p:nvPr/>
          </p:nvSpPr>
          <p:spPr>
            <a:xfrm rot="5400000">
              <a:off x="5020399" y="-655542"/>
              <a:ext cx="481063" cy="49718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EF6F9BB2-C62B-330E-4D08-B052C949CA5F}"/>
                </a:ext>
              </a:extLst>
            </p:cNvPr>
            <p:cNvCxnSpPr>
              <a:cxnSpLocks/>
            </p:cNvCxnSpPr>
            <p:nvPr/>
          </p:nvCxnSpPr>
          <p:spPr>
            <a:xfrm>
              <a:off x="2775030" y="3428298"/>
              <a:ext cx="2519058" cy="0"/>
            </a:xfrm>
            <a:prstGeom prst="line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F837249B-E46F-0D51-B461-FE84C5395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088" y="3428298"/>
              <a:ext cx="125864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7F5FC8E8-D342-72EA-B99D-CEE6BCEEB34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733" y="3429000"/>
              <a:ext cx="119409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Venstre klammeparentes 24">
              <a:extLst>
                <a:ext uri="{FF2B5EF4-FFF2-40B4-BE49-F238E27FC236}">
                  <a16:creationId xmlns:a16="http://schemas.microsoft.com/office/drawing/2014/main" id="{C3ACC4A5-B1A8-CD3E-A014-186A12295931}"/>
                </a:ext>
              </a:extLst>
            </p:cNvPr>
            <p:cNvSpPr/>
            <p:nvPr/>
          </p:nvSpPr>
          <p:spPr>
            <a:xfrm rot="5400000">
              <a:off x="3777448" y="1649024"/>
              <a:ext cx="481063" cy="24859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6" name="Venstre klammeparentes 25">
              <a:extLst>
                <a:ext uri="{FF2B5EF4-FFF2-40B4-BE49-F238E27FC236}">
                  <a16:creationId xmlns:a16="http://schemas.microsoft.com/office/drawing/2014/main" id="{20BC14DC-C651-7DC1-B0DC-59E5757305C4}"/>
                </a:ext>
              </a:extLst>
            </p:cNvPr>
            <p:cNvSpPr/>
            <p:nvPr/>
          </p:nvSpPr>
          <p:spPr>
            <a:xfrm rot="5400000">
              <a:off x="5657567" y="2270499"/>
              <a:ext cx="481065" cy="124295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7" name="Venstre klammeparentes 26">
              <a:extLst>
                <a:ext uri="{FF2B5EF4-FFF2-40B4-BE49-F238E27FC236}">
                  <a16:creationId xmlns:a16="http://schemas.microsoft.com/office/drawing/2014/main" id="{2CC3E521-8D1D-63D5-28F6-D651AE62D9C2}"/>
                </a:ext>
              </a:extLst>
            </p:cNvPr>
            <p:cNvSpPr/>
            <p:nvPr/>
          </p:nvSpPr>
          <p:spPr>
            <a:xfrm rot="5400000">
              <a:off x="6889020" y="2270089"/>
              <a:ext cx="455208" cy="119409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/>
                <p:nvPr/>
              </p:nvSpPr>
              <p:spPr>
                <a:xfrm>
                  <a:off x="1944036" y="1147493"/>
                  <a:ext cx="7013908" cy="319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400" dirty="0">
                      <a:latin typeface="Garamond" panose="02020404030301010803" pitchFamily="18" charset="0"/>
                    </a:rPr>
                    <a:t>Rolling Window: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4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4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+1,  …,  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28" name="Tekstfelt 27">
                  <a:extLst>
                    <a:ext uri="{FF2B5EF4-FFF2-40B4-BE49-F238E27FC236}">
                      <a16:creationId xmlns:a16="http://schemas.microsoft.com/office/drawing/2014/main" id="{38517982-4C48-C612-1DE8-47A95906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036" y="1147493"/>
                  <a:ext cx="7013908" cy="319703"/>
                </a:xfrm>
                <a:prstGeom prst="rect">
                  <a:avLst/>
                </a:prstGeom>
                <a:blipFill>
                  <a:blip r:embed="rId3"/>
                  <a:stretch>
                    <a:fillRect l="-181" b="-23077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199730D-75C2-4413-A522-BA97CD2C8ABD}"/>
                </a:ext>
              </a:extLst>
            </p:cNvPr>
            <p:cNvSpPr/>
            <p:nvPr/>
          </p:nvSpPr>
          <p:spPr>
            <a:xfrm>
              <a:off x="3829720" y="2161189"/>
              <a:ext cx="376518" cy="37651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7B597-8C3C-3914-C78D-035793B43865}"/>
                </a:ext>
              </a:extLst>
            </p:cNvPr>
            <p:cNvSpPr/>
            <p:nvPr/>
          </p:nvSpPr>
          <p:spPr>
            <a:xfrm>
              <a:off x="5709840" y="2179216"/>
              <a:ext cx="376518" cy="376518"/>
            </a:xfrm>
            <a:prstGeom prst="ellipse">
              <a:avLst/>
            </a:prstGeom>
            <a:solidFill>
              <a:srgbClr val="C559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28C6942-2AFE-21E5-28EE-8EE23B2952F1}"/>
                </a:ext>
              </a:extLst>
            </p:cNvPr>
            <p:cNvSpPr/>
            <p:nvPr/>
          </p:nvSpPr>
          <p:spPr>
            <a:xfrm>
              <a:off x="6928365" y="2179216"/>
              <a:ext cx="376518" cy="376518"/>
            </a:xfrm>
            <a:prstGeom prst="ellipse">
              <a:avLst/>
            </a:prstGeom>
            <a:solidFill>
              <a:srgbClr val="C01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/>
                <p:nvPr/>
              </p:nvSpPr>
              <p:spPr>
                <a:xfrm>
                  <a:off x="1906907" y="5086807"/>
                  <a:ext cx="5259068" cy="319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400" dirty="0">
                      <a:latin typeface="Garamond" panose="02020404030301010803" pitchFamily="18" charset="0"/>
                    </a:rPr>
                    <a:t>Training Periods: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4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4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+1,  …,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2" name="Tekstfelt 31">
                  <a:extLst>
                    <a:ext uri="{FF2B5EF4-FFF2-40B4-BE49-F238E27FC236}">
                      <a16:creationId xmlns:a16="http://schemas.microsoft.com/office/drawing/2014/main" id="{44EED057-FE96-BE28-3A3C-E2A860555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086807"/>
                  <a:ext cx="5259068" cy="319703"/>
                </a:xfrm>
                <a:prstGeom prst="rect">
                  <a:avLst/>
                </a:prstGeom>
                <a:blipFill>
                  <a:blip r:embed="rId4"/>
                  <a:stretch>
                    <a:fillRect l="-482" r="-482" b="-18519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3A7FB02-130D-F0E9-4D86-B22638520844}"/>
                </a:ext>
              </a:extLst>
            </p:cNvPr>
            <p:cNvSpPr/>
            <p:nvPr/>
          </p:nvSpPr>
          <p:spPr>
            <a:xfrm>
              <a:off x="1343821" y="5061538"/>
              <a:ext cx="376518" cy="37651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7DD8C3E-3AC5-4702-9C2F-A51BD4A5B884}"/>
                </a:ext>
              </a:extLst>
            </p:cNvPr>
            <p:cNvSpPr/>
            <p:nvPr/>
          </p:nvSpPr>
          <p:spPr>
            <a:xfrm>
              <a:off x="1343821" y="5533065"/>
              <a:ext cx="376518" cy="376518"/>
            </a:xfrm>
            <a:prstGeom prst="ellipse">
              <a:avLst/>
            </a:prstGeom>
            <a:solidFill>
              <a:srgbClr val="C559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kstfelt 36">
                  <a:extLst>
                    <a:ext uri="{FF2B5EF4-FFF2-40B4-BE49-F238E27FC236}">
                      <a16:creationId xmlns:a16="http://schemas.microsoft.com/office/drawing/2014/main" id="{56EC2C43-ED78-7738-CD22-62431C2D6769}"/>
                    </a:ext>
                  </a:extLst>
                </p:cNvPr>
                <p:cNvSpPr txBox="1"/>
                <p:nvPr/>
              </p:nvSpPr>
              <p:spPr>
                <a:xfrm>
                  <a:off x="1906907" y="5561472"/>
                  <a:ext cx="7008842" cy="319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400" dirty="0">
                      <a:latin typeface="Garamond" panose="02020404030301010803" pitchFamily="18" charset="0"/>
                    </a:rPr>
                    <a:t>Validation Periods: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4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4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1,  …,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7" name="Tekstfelt 36">
                  <a:extLst>
                    <a:ext uri="{FF2B5EF4-FFF2-40B4-BE49-F238E27FC236}">
                      <a16:creationId xmlns:a16="http://schemas.microsoft.com/office/drawing/2014/main" id="{56EC2C43-ED78-7738-CD22-62431C2D6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5561472"/>
                  <a:ext cx="7008842" cy="319703"/>
                </a:xfrm>
                <a:prstGeom prst="rect">
                  <a:avLst/>
                </a:prstGeom>
                <a:blipFill>
                  <a:blip r:embed="rId5"/>
                  <a:stretch>
                    <a:fillRect l="-362" b="-19231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D5733C9-9CED-6325-A0AB-D96904910B8C}"/>
                </a:ext>
              </a:extLst>
            </p:cNvPr>
            <p:cNvSpPr/>
            <p:nvPr/>
          </p:nvSpPr>
          <p:spPr>
            <a:xfrm>
              <a:off x="1343821" y="6007616"/>
              <a:ext cx="376518" cy="376518"/>
            </a:xfrm>
            <a:prstGeom prst="ellipse">
              <a:avLst/>
            </a:prstGeom>
            <a:solidFill>
              <a:srgbClr val="C01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latin typeface="Garamond" panose="02020404030301010803" pitchFamily="18" charset="0"/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/>
                <p:nvPr/>
              </p:nvSpPr>
              <p:spPr>
                <a:xfrm>
                  <a:off x="1906907" y="6036023"/>
                  <a:ext cx="8800294" cy="3197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400" dirty="0">
                      <a:latin typeface="Garamond" panose="02020404030301010803" pitchFamily="18" charset="0"/>
                    </a:rPr>
                    <a:t>Testing Periods:     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4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400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acc>
                        </m:e>
                        <m:sub>
                          <m:r>
                            <a:rPr lang="da-DK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  …,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da-DK" sz="1400" dirty="0">
                      <a:latin typeface="Garamond" panose="02020404030301010803" pitchFamily="18" charset="0"/>
                    </a:rPr>
                    <a:t> }</a:t>
                  </a:r>
                </a:p>
              </p:txBody>
            </p:sp>
          </mc:Choice>
          <mc:Fallback>
            <p:sp>
              <p:nvSpPr>
                <p:cNvPr id="39" name="Tekstfelt 38">
                  <a:extLst>
                    <a:ext uri="{FF2B5EF4-FFF2-40B4-BE49-F238E27FC236}">
                      <a16:creationId xmlns:a16="http://schemas.microsoft.com/office/drawing/2014/main" id="{96E2CEC1-4E6F-6A79-6107-10D49DF69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907" y="6036023"/>
                  <a:ext cx="8800294" cy="319703"/>
                </a:xfrm>
                <a:prstGeom prst="rect">
                  <a:avLst/>
                </a:prstGeom>
                <a:blipFill>
                  <a:blip r:embed="rId6"/>
                  <a:stretch>
                    <a:fillRect l="-288" b="-23077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490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Heidelbach Engly</dc:creator>
  <cp:lastModifiedBy>Andreas Heidelbach Engly</cp:lastModifiedBy>
  <cp:revision>8</cp:revision>
  <cp:lastPrinted>2023-10-25T11:15:26Z</cp:lastPrinted>
  <dcterms:created xsi:type="dcterms:W3CDTF">2023-10-25T09:11:20Z</dcterms:created>
  <dcterms:modified xsi:type="dcterms:W3CDTF">2023-10-25T11:37:31Z</dcterms:modified>
</cp:coreProperties>
</file>