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33FF"/>
    <a:srgbClr val="00CC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03793-4725-4BB1-AD51-66F5A061843D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881D-D206-4F1A-89C3-527E870A5E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6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38401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01986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96404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2864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138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95903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0926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88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67145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96217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7843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44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http://0.static.wix.com/media/27a787_6ac0d43dc8652bda903f19a19ab05e09.jpg_102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Informaci&#243;n%20Institucional.pdf" TargetMode="External"/><Relationship Id="rId3" Type="http://schemas.openxmlformats.org/officeDocument/2006/relationships/hyperlink" Target="Perf&#237;l%20descriptivo%20Arq%20Comp.xlsx" TargetMode="External"/><Relationship Id="rId7" Type="http://schemas.openxmlformats.org/officeDocument/2006/relationships/hyperlink" Target="Curriculum%20Luis%20Carlos%20Santill&#225;n.pdf" TargetMode="External"/><Relationship Id="rId2" Type="http://schemas.openxmlformats.org/officeDocument/2006/relationships/hyperlink" Target="Introducci&#243;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Bibliograf&#237;a.docx" TargetMode="External"/><Relationship Id="rId11" Type="http://schemas.openxmlformats.org/officeDocument/2006/relationships/hyperlink" Target="Instrumentos%20de%20evaluaci&#243;n" TargetMode="External"/><Relationship Id="rId5" Type="http://schemas.openxmlformats.org/officeDocument/2006/relationships/hyperlink" Target="Reflexi&#243;n.docx" TargetMode="External"/><Relationship Id="rId10" Type="http://schemas.openxmlformats.org/officeDocument/2006/relationships/hyperlink" Target="Trabajos%20acad&#233;micos" TargetMode="External"/><Relationship Id="rId4" Type="http://schemas.openxmlformats.org/officeDocument/2006/relationships/hyperlink" Target="Conclusi&#243;n.docx" TargetMode="External"/><Relationship Id="rId9" Type="http://schemas.openxmlformats.org/officeDocument/2006/relationships/hyperlink" Target="Ejercicios%20de%20aprendiza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301208"/>
            <a:ext cx="9144000" cy="1080120"/>
          </a:xfrm>
        </p:spPr>
        <p:txBody>
          <a:bodyPr>
            <a:noAutofit/>
          </a:bodyPr>
          <a:lstStyle/>
          <a:p>
            <a:pPr algn="ctr"/>
            <a:r>
              <a:rPr lang="es-MX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</a:t>
            </a:r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 Cuatrimestre/ Módulo 3/ Ciclo 2016-1</a:t>
            </a:r>
          </a:p>
          <a:p>
            <a:pPr algn="ctr"/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Ingeniería </a:t>
            </a:r>
            <a:r>
              <a:rPr lang="es-MX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 Sistemas Computacionales</a:t>
            </a:r>
          </a:p>
          <a:p>
            <a:pPr algn="ctr"/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Plantel Culiacán</a:t>
            </a:r>
            <a:endParaRPr lang="es-MX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2776860"/>
            <a:ext cx="914400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>
            <a:defPPr>
              <a:defRPr lang="es-ES"/>
            </a:defPPr>
            <a:lvl1pPr algn="ctr">
              <a:defRPr sz="2000" b="1" spc="5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MX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Alumno: </a:t>
            </a:r>
            <a:r>
              <a:rPr lang="es-MX" sz="2400" b="0" spc="0" dirty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José Agustín Esquerra </a:t>
            </a:r>
            <a:r>
              <a:rPr lang="es-MX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Morales</a:t>
            </a:r>
          </a:p>
          <a:p>
            <a:r>
              <a:rPr lang="es-MX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Matricula:</a:t>
            </a:r>
            <a:r>
              <a:rPr lang="es-MX" sz="24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s-MX" sz="2400" b="0" spc="0" dirty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28133086</a:t>
            </a:r>
            <a:br>
              <a:rPr lang="es-MX" sz="2400" b="0" spc="0" dirty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s-MX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Maestro: </a:t>
            </a:r>
            <a:r>
              <a:rPr lang="es-MX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Luis Carlos Santillán Hernández</a:t>
            </a:r>
            <a:endParaRPr lang="es-MX" sz="2400" b="0" spc="0" dirty="0">
              <a:ln w="0">
                <a:solidFill>
                  <a:schemeClr val="accent3">
                    <a:lumMod val="7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s-ES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Materia: </a:t>
            </a:r>
            <a:r>
              <a:rPr lang="es-ES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Arquitectura de computadoras</a:t>
            </a:r>
            <a:endParaRPr lang="es-ES" sz="2400" b="0" spc="0" dirty="0">
              <a:ln w="0">
                <a:solidFill>
                  <a:schemeClr val="accent3">
                    <a:lumMod val="7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s-ES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Fecha:</a:t>
            </a:r>
            <a:r>
              <a:rPr lang="es-ES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16</a:t>
            </a:r>
            <a:r>
              <a:rPr lang="es-MX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de Noviembre de 2015 – 17 de Diciembre de 2015</a:t>
            </a:r>
            <a:endParaRPr lang="es-MX" sz="2400" b="0" spc="0" dirty="0">
              <a:ln w="0">
                <a:solidFill>
                  <a:schemeClr val="accent3">
                    <a:lumMod val="7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96"/>
          <a:stretch/>
        </p:blipFill>
        <p:spPr bwMode="auto">
          <a:xfrm>
            <a:off x="1655676" y="620688"/>
            <a:ext cx="5832648" cy="167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://0.static.wix.com/media/27a787_6ac0d43dc8652bda903f19a19ab05e09.jpg_1024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t="49683" r="5270" b="35411"/>
          <a:stretch/>
        </p:blipFill>
        <p:spPr bwMode="auto">
          <a:xfrm>
            <a:off x="-27296" y="6688847"/>
            <a:ext cx="9171296" cy="19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9930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836712"/>
            <a:ext cx="7989752" cy="646059"/>
          </a:xfrm>
        </p:spPr>
        <p:txBody>
          <a:bodyPr>
            <a:normAutofit/>
          </a:bodyPr>
          <a:lstStyle/>
          <a:p>
            <a:pPr algn="ctr"/>
            <a:r>
              <a:rPr lang="es-MX" sz="3200" dirty="0"/>
              <a:t>í</a:t>
            </a:r>
            <a:r>
              <a:rPr lang="es-MX" sz="3200" dirty="0" smtClean="0"/>
              <a:t>ndice</a:t>
            </a:r>
            <a:endParaRPr lang="es-MX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81192" y="1988840"/>
            <a:ext cx="7879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Introducción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Perfil descriptivo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Conclusión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file"/>
              </a:rPr>
              <a:t>Reflexión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file"/>
              </a:rPr>
              <a:t>Bibliografía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file"/>
              </a:rPr>
              <a:t>Currículo Maestro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file"/>
              </a:rPr>
              <a:t>Información Institucional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file"/>
              </a:rPr>
              <a:t>Ejercicios de Aprendizaje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file"/>
              </a:rPr>
              <a:t>Trabajos Académicos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file"/>
              </a:rPr>
              <a:t>Instrumentos de Evaluación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762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1700</TotalTime>
  <Words>42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Berlin Sans FB</vt:lpstr>
      <vt:lpstr>Calibri</vt:lpstr>
      <vt:lpstr>Gill Sans MT</vt:lpstr>
      <vt:lpstr>Wingdings</vt:lpstr>
      <vt:lpstr>Wingdings 2</vt:lpstr>
      <vt:lpstr>Dividendo</vt:lpstr>
      <vt:lpstr>Presentación de PowerPoint</vt:lpstr>
      <vt:lpstr>índice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Agustin</cp:lastModifiedBy>
  <cp:revision>54</cp:revision>
  <dcterms:created xsi:type="dcterms:W3CDTF">2013-11-12T23:14:35Z</dcterms:created>
  <dcterms:modified xsi:type="dcterms:W3CDTF">2015-12-16T05:03:04Z</dcterms:modified>
</cp:coreProperties>
</file>