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9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03793-4725-4BB1-AD51-66F5A061843D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881D-D206-4F1A-89C3-527E870A5E6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9306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A881D-D206-4F1A-89C3-527E870A5E60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06438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A3C57F-FAF9-40B0-A2DC-ACE52056BFE2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4D0F33-B8DD-4763-A830-5C1C7399ADA4}" type="datetimeFigureOut">
              <a:rPr lang="es-MX" smtClean="0"/>
              <a:pPr/>
              <a:t>10/06/2015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BIBLIOGRAF&#205;A.docx" TargetMode="External"/><Relationship Id="rId13" Type="http://schemas.openxmlformats.org/officeDocument/2006/relationships/hyperlink" Target="INSTRUMENTOS%20DE%20EVALUACION" TargetMode="External"/><Relationship Id="rId3" Type="http://schemas.openxmlformats.org/officeDocument/2006/relationships/image" Target="../media/image4.jpeg"/><Relationship Id="rId7" Type="http://schemas.openxmlformats.org/officeDocument/2006/relationships/hyperlink" Target="Reflexi&#243;n.docx" TargetMode="External"/><Relationship Id="rId12" Type="http://schemas.openxmlformats.org/officeDocument/2006/relationships/hyperlink" Target="TRABAJOS%20ACADEMIC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Conclusi&#243;n.docx" TargetMode="External"/><Relationship Id="rId11" Type="http://schemas.openxmlformats.org/officeDocument/2006/relationships/hyperlink" Target="EJERCICIOS%20DE%20APRENDIZAJE" TargetMode="External"/><Relationship Id="rId5" Type="http://schemas.openxmlformats.org/officeDocument/2006/relationships/hyperlink" Target="Perf&#237;l%20descriptivo%20IS.xlsx" TargetMode="External"/><Relationship Id="rId10" Type="http://schemas.openxmlformats.org/officeDocument/2006/relationships/hyperlink" Target="Informaci&#243;n%20Institucional.pdf" TargetMode="External"/><Relationship Id="rId4" Type="http://schemas.openxmlformats.org/officeDocument/2006/relationships/hyperlink" Target="Introducci&#243;n.docx" TargetMode="External"/><Relationship Id="rId9" Type="http://schemas.openxmlformats.org/officeDocument/2006/relationships/hyperlink" Target="Curriculum%20Vita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5805264"/>
            <a:ext cx="5645224" cy="701824"/>
          </a:xfrm>
        </p:spPr>
        <p:txBody>
          <a:bodyPr>
            <a:normAutofit/>
          </a:bodyPr>
          <a:lstStyle/>
          <a:p>
            <a:r>
              <a:rPr lang="es-MX" sz="1800" dirty="0" smtClean="0"/>
              <a:t>6</a:t>
            </a:r>
            <a:r>
              <a:rPr lang="es-MX" sz="1800" dirty="0" smtClean="0"/>
              <a:t>to </a:t>
            </a:r>
            <a:r>
              <a:rPr lang="es-MX" sz="1800" dirty="0" smtClean="0"/>
              <a:t>Cuatrimestre/ Módulo 2/ Ciclo </a:t>
            </a:r>
            <a:r>
              <a:rPr lang="es-MX" sz="1800" dirty="0" smtClean="0"/>
              <a:t>2015-2</a:t>
            </a:r>
            <a:endParaRPr lang="es-MX" sz="1800" dirty="0" smtClean="0"/>
          </a:p>
          <a:p>
            <a:r>
              <a:rPr lang="es-MX" sz="1800" dirty="0" smtClean="0"/>
              <a:t>Ingeniería </a:t>
            </a:r>
            <a:r>
              <a:rPr lang="es-MX" sz="1800" dirty="0"/>
              <a:t>e</a:t>
            </a:r>
            <a:r>
              <a:rPr lang="es-MX" sz="1800" dirty="0" smtClean="0"/>
              <a:t>n Sistemas Computacionales</a:t>
            </a:r>
            <a:endParaRPr lang="es-MX" sz="1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2852936"/>
            <a:ext cx="702027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es-ES"/>
            </a:defPPr>
            <a:lvl1pPr algn="ctr">
              <a:defRPr sz="2000" b="1" spc="5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MX" sz="3200" dirty="0" smtClean="0">
                <a:solidFill>
                  <a:schemeClr val="tx1"/>
                </a:solidFill>
                <a:latin typeface="Monotype Corsiva" pitchFamily="66" charset="0"/>
              </a:rPr>
              <a:t>Alumno: </a:t>
            </a:r>
            <a:r>
              <a:rPr lang="es-MX" sz="2800" dirty="0">
                <a:solidFill>
                  <a:srgbClr val="0070C0"/>
                </a:solidFill>
                <a:latin typeface="Monotype Corsiva" pitchFamily="66" charset="0"/>
              </a:rPr>
              <a:t>José Agustín Esquerra </a:t>
            </a:r>
            <a:r>
              <a:rPr lang="es-MX" sz="2800" dirty="0" smtClean="0">
                <a:solidFill>
                  <a:srgbClr val="0070C0"/>
                </a:solidFill>
                <a:latin typeface="Monotype Corsiva" pitchFamily="66" charset="0"/>
              </a:rPr>
              <a:t>Morales</a:t>
            </a:r>
          </a:p>
          <a:p>
            <a:r>
              <a:rPr lang="es-MX" sz="3200" dirty="0" smtClean="0">
                <a:solidFill>
                  <a:schemeClr val="tx1"/>
                </a:solidFill>
                <a:latin typeface="Monotype Corsiva" pitchFamily="66" charset="0"/>
              </a:rPr>
              <a:t>Matricula:</a:t>
            </a:r>
            <a:r>
              <a:rPr lang="es-MX" sz="2800" dirty="0" smtClean="0">
                <a:solidFill>
                  <a:srgbClr val="0070C0"/>
                </a:solidFill>
                <a:latin typeface="Monotype Corsiva" pitchFamily="66" charset="0"/>
              </a:rPr>
              <a:t> 28133086</a:t>
            </a:r>
            <a:r>
              <a:rPr lang="es-MX" sz="3200" dirty="0" smtClean="0">
                <a:solidFill>
                  <a:schemeClr val="tx1"/>
                </a:solidFill>
                <a:latin typeface="Monotype Corsiva" pitchFamily="66" charset="0"/>
              </a:rPr>
              <a:t/>
            </a:r>
            <a:br>
              <a:rPr lang="es-MX" sz="3200" dirty="0" smtClean="0">
                <a:solidFill>
                  <a:schemeClr val="tx1"/>
                </a:solidFill>
                <a:latin typeface="Monotype Corsiva" pitchFamily="66" charset="0"/>
              </a:rPr>
            </a:br>
            <a:r>
              <a:rPr lang="es-MX" sz="3200" dirty="0" smtClean="0">
                <a:solidFill>
                  <a:schemeClr val="tx1"/>
                </a:solidFill>
                <a:latin typeface="Monotype Corsiva" pitchFamily="66" charset="0"/>
              </a:rPr>
              <a:t>Maestro: </a:t>
            </a:r>
            <a:r>
              <a:rPr lang="es-MX" sz="2800" dirty="0" smtClean="0">
                <a:solidFill>
                  <a:srgbClr val="0070C0"/>
                </a:solidFill>
                <a:latin typeface="Monotype Corsiva" pitchFamily="66" charset="0"/>
              </a:rPr>
              <a:t>Dr. Luis Carlos Santillán Hernández</a:t>
            </a:r>
          </a:p>
          <a:p>
            <a:r>
              <a:rPr lang="es-ES" sz="3200" dirty="0" smtClean="0">
                <a:solidFill>
                  <a:schemeClr val="tx1"/>
                </a:solidFill>
                <a:latin typeface="Monotype Corsiva" pitchFamily="66" charset="0"/>
              </a:rPr>
              <a:t>Materia: </a:t>
            </a:r>
            <a:r>
              <a:rPr lang="es-ES" sz="2800" dirty="0" smtClean="0">
                <a:solidFill>
                  <a:srgbClr val="0070C0"/>
                </a:solidFill>
                <a:latin typeface="Monotype Corsiva" pitchFamily="66" charset="0"/>
              </a:rPr>
              <a:t>Ingeniería del software</a:t>
            </a:r>
            <a:endParaRPr lang="es-ES" sz="2800" dirty="0" smtClean="0">
              <a:solidFill>
                <a:srgbClr val="0070C0"/>
              </a:solidFill>
              <a:latin typeface="Monotype Corsiva" pitchFamily="66" charset="0"/>
            </a:endParaRPr>
          </a:p>
          <a:p>
            <a:r>
              <a:rPr lang="es-ES" sz="3200" dirty="0" smtClean="0">
                <a:solidFill>
                  <a:schemeClr val="tx1"/>
                </a:solidFill>
                <a:latin typeface="Monotype Corsiva" pitchFamily="66" charset="0"/>
              </a:rPr>
              <a:t>Fecha: </a:t>
            </a:r>
            <a:r>
              <a:rPr lang="es-ES" sz="2800" dirty="0" smtClean="0">
                <a:solidFill>
                  <a:srgbClr val="0070C0"/>
                </a:solidFill>
                <a:latin typeface="Monotype Corsiva" pitchFamily="66" charset="0"/>
              </a:rPr>
              <a:t>11/ Mayo/2015 </a:t>
            </a:r>
            <a:r>
              <a:rPr lang="es-ES" sz="2800" dirty="0">
                <a:solidFill>
                  <a:srgbClr val="0070C0"/>
                </a:solidFill>
                <a:latin typeface="Monotype Corsiva" pitchFamily="66" charset="0"/>
              </a:rPr>
              <a:t>– </a:t>
            </a:r>
            <a:r>
              <a:rPr lang="es-MX" sz="2800" dirty="0" smtClean="0">
                <a:solidFill>
                  <a:srgbClr val="0070C0"/>
                </a:solidFill>
                <a:latin typeface="Monotype Corsiva" pitchFamily="66" charset="0"/>
              </a:rPr>
              <a:t>11</a:t>
            </a:r>
            <a:r>
              <a:rPr lang="es-MX" sz="2800" dirty="0" smtClean="0">
                <a:solidFill>
                  <a:srgbClr val="0070C0"/>
                </a:solidFill>
                <a:latin typeface="Monotype Corsiva" pitchFamily="66" charset="0"/>
              </a:rPr>
              <a:t>/Junio/2015</a:t>
            </a:r>
            <a:endParaRPr lang="es-MX" sz="2800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0696"/>
          <a:stretch/>
        </p:blipFill>
        <p:spPr bwMode="auto">
          <a:xfrm>
            <a:off x="593812" y="260648"/>
            <a:ext cx="5832648" cy="167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4809930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86116" y="-69486"/>
            <a:ext cx="24064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9600" b="1" dirty="0" smtClean="0">
                <a:ln w="1778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JasmineUPC" pitchFamily="18" charset="-34"/>
                <a:cs typeface="JasmineUPC" pitchFamily="18" charset="-34"/>
              </a:rPr>
              <a:t>Índice</a:t>
            </a:r>
            <a:endParaRPr lang="es-ES" sz="9600" b="1" cap="none" spc="0" dirty="0">
              <a:ln w="1778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JasmineUPC" pitchFamily="18" charset="-34"/>
              <a:cs typeface="JasmineUPC" pitchFamily="18" charset="-34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83568" y="1214422"/>
            <a:ext cx="66967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4" action="ppaction://hlinkfile"/>
              </a:rPr>
              <a:t>Introducción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5" action="ppaction://hlinkfile"/>
              </a:rPr>
              <a:t>Perfil</a:t>
            </a:r>
            <a:r>
              <a:rPr lang="en-US" sz="3400" dirty="0" smtClean="0">
                <a:latin typeface="Monotype Corsiva" pitchFamily="66" charset="0"/>
                <a:hlinkClick r:id="rId5" action="ppaction://hlinkfile"/>
              </a:rPr>
              <a:t> </a:t>
            </a:r>
            <a:r>
              <a:rPr lang="es-ES" sz="3400" dirty="0" smtClean="0">
                <a:latin typeface="Monotype Corsiva" pitchFamily="66" charset="0"/>
                <a:hlinkClick r:id="rId5" action="ppaction://hlinkfile"/>
              </a:rPr>
              <a:t>Descriptivo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6" action="ppaction://hlinkfile"/>
              </a:rPr>
              <a:t>Conclusión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7" action="ppaction://hlinkfile"/>
              </a:rPr>
              <a:t>Reflexión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8" action="ppaction://hlinkfile"/>
              </a:rPr>
              <a:t>Bibliografía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9" action="ppaction://hlinkfile"/>
              </a:rPr>
              <a:t>Currículo Vitae maestro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10" action="ppaction://hlinkfile"/>
              </a:rPr>
              <a:t>Información Institucional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11" action="ppaction://hlinkfile"/>
              </a:rPr>
              <a:t>Ejercicios de aprendizaje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12" action="ppaction://hlinkfile"/>
              </a:rPr>
              <a:t>Trabajos académicos</a:t>
            </a:r>
            <a:endParaRPr lang="es-ES" sz="3400" dirty="0" smtClean="0">
              <a:latin typeface="Monotype Corsiva" pitchFamily="66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s-ES" sz="3400" dirty="0" smtClean="0">
                <a:latin typeface="Monotype Corsiva" pitchFamily="66" charset="0"/>
                <a:hlinkClick r:id="rId13" action="ppaction://hlinkfile"/>
              </a:rPr>
              <a:t>Instrumentos de evaluación</a:t>
            </a:r>
            <a:endParaRPr lang="es-ES" sz="3400" dirty="0" smtClean="0">
              <a:latin typeface="Monotype Corsiva" pitchFamily="66" charset="0"/>
            </a:endParaRPr>
          </a:p>
        </p:txBody>
      </p:sp>
      <p:sp>
        <p:nvSpPr>
          <p:cNvPr id="6" name="5 Botón de acción: Inicio">
            <a:hlinkClick r:id="" action="ppaction://hlinkshowjump?jump=firstslide" highlightClick="1"/>
          </p:cNvPr>
          <p:cNvSpPr/>
          <p:nvPr/>
        </p:nvSpPr>
        <p:spPr>
          <a:xfrm>
            <a:off x="8643966" y="6357958"/>
            <a:ext cx="500034" cy="50004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93453188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294</TotalTime>
  <Words>42</Words>
  <Application>Microsoft Office PowerPoint</Application>
  <PresentationFormat>Presentación en pantalla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Compuesto</vt:lpstr>
      <vt:lpstr>Diapositiva 1</vt:lpstr>
      <vt:lpstr>Diapositiva 2</vt:lpstr>
    </vt:vector>
  </TitlesOfParts>
  <Company>Luffi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</dc:creator>
  <cp:lastModifiedBy>Agustin</cp:lastModifiedBy>
  <cp:revision>33</cp:revision>
  <dcterms:created xsi:type="dcterms:W3CDTF">2013-11-12T23:14:35Z</dcterms:created>
  <dcterms:modified xsi:type="dcterms:W3CDTF">2015-06-11T01:53:19Z</dcterms:modified>
</cp:coreProperties>
</file>