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4" d="100"/>
          <a:sy n="114" d="100"/>
        </p:scale>
        <p:origin x="70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11</a:t>
            </a:r>
            <a:endParaRPr lang="en-US" dirty="0"/>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is the index id (ISO, CISQ or AIP)</a:t>
            </a:r>
            <a:endParaRPr lang="en-GB" dirty="0"/>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1849</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11</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190</cp:revision>
  <dcterms:created xsi:type="dcterms:W3CDTF">2016-10-16T15:51:34Z</dcterms:created>
  <dcterms:modified xsi:type="dcterms:W3CDTF">2021-10-25T06:33:55Z</dcterms:modified>
</cp:coreProperties>
</file>