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3"/>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7" r:id="rId30"/>
    <p:sldId id="333" r:id="rId31"/>
    <p:sldId id="31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21/07/2020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21/07/2020</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21/07/2020</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or category,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3807332"/>
            <a:ext cx="5760640" cy="212365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a:p>
            <a:endParaRPr lang="en-GB" sz="1100" dirty="0"/>
          </a:p>
          <a:p>
            <a:r>
              <a:rPr lang="en-US" sz="1100" dirty="0"/>
              <a:t>You can put a category id instead of a sizing measure, for example 65104 for  very large size artifact.</a:t>
            </a:r>
            <a:endParaRPr lang="en-GB" sz="1100" dirty="0"/>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352"/>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extLst>
      <p:ext uri="{BB962C8B-B14F-4D97-AF65-F5344CB8AC3E}">
        <p14:creationId xmlns:p14="http://schemas.microsoft.com/office/powerpoint/2010/main" val="4945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18308</TotalTime>
  <Words>1595</Words>
  <Application>Microsoft Office PowerPoint</Application>
  <PresentationFormat>On-screen Show (4:3)</PresentationFormat>
  <Paragraphs>344</Paragraphs>
  <Slides>26</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26</vt:i4>
      </vt:variant>
    </vt:vector>
  </HeadingPairs>
  <TitlesOfParts>
    <vt:vector size="4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869</cp:revision>
  <dcterms:created xsi:type="dcterms:W3CDTF">2013-01-22T15:43:13Z</dcterms:created>
  <dcterms:modified xsi:type="dcterms:W3CDTF">2020-07-21T15:09:57Z</dcterms:modified>
</cp:coreProperties>
</file>