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114" d="100"/>
          <a:sy n="114" d="100"/>
        </p:scale>
        <p:origin x="516" y="10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8/24/2020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076909"/>
            <a:ext cx="8212400" cy="3365836"/>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75236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00" b="1" dirty="0"/>
                <a:t>ID</a:t>
              </a:r>
              <a:r>
                <a:rPr lang="fr-FR" sz="1000" dirty="0"/>
                <a:t>= </a:t>
              </a:r>
              <a:r>
                <a:rPr lang="fr-FR" sz="1000" dirty="0" err="1"/>
                <a:t>Quality</a:t>
              </a:r>
              <a:r>
                <a:rPr lang="fr-FR" sz="1000" dirty="0"/>
                <a:t> Rule Id or </a:t>
              </a:r>
              <a:r>
                <a:rPr lang="fr-FR" sz="1000" dirty="0" err="1"/>
                <a:t>Technical</a:t>
              </a:r>
              <a:r>
                <a:rPr lang="fr-FR" sz="1000" dirty="0"/>
                <a:t> </a:t>
              </a:r>
              <a:r>
                <a:rPr lang="fr-FR" sz="1000" dirty="0" err="1"/>
                <a:t>criterion</a:t>
              </a:r>
              <a:r>
                <a:rPr lang="fr-FR" sz="1000" dirty="0"/>
                <a:t> ID or Business </a:t>
              </a:r>
              <a:r>
                <a:rPr lang="fr-FR" sz="1000" dirty="0" err="1"/>
                <a:t>Criterion</a:t>
              </a:r>
              <a:r>
                <a:rPr lang="fr-FR" sz="1000" dirty="0"/>
                <a:t> ID</a:t>
              </a:r>
            </a:p>
            <a:p>
              <a:r>
                <a:rPr lang="fr-FR" sz="1000" dirty="0"/>
                <a:t>Or </a:t>
              </a:r>
              <a:r>
                <a:rPr lang="fr-FR" sz="1000" dirty="0" err="1"/>
                <a:t>Sizing</a:t>
              </a:r>
              <a:r>
                <a:rPr lang="fr-FR" sz="1000" dirty="0"/>
                <a:t> </a:t>
              </a:r>
              <a:r>
                <a:rPr lang="fr-FR" sz="1000" dirty="0" err="1"/>
                <a:t>Measure</a:t>
              </a:r>
              <a:r>
                <a:rPr lang="fr-FR" sz="1000" dirty="0"/>
                <a:t> Id or Background </a:t>
              </a:r>
              <a:r>
                <a:rPr lang="fr-FR" sz="1000" dirty="0" err="1"/>
                <a:t>fact</a:t>
              </a:r>
              <a:r>
                <a:rPr lang="fr-FR" sz="1000" dirty="0"/>
                <a:t> Id , or </a:t>
              </a:r>
              <a:r>
                <a:rPr lang="fr-FR" sz="1000" dirty="0" err="1"/>
                <a:t>category</a:t>
              </a:r>
              <a:endParaRPr lang="fr-FR" sz="1000" dirty="0"/>
            </a:p>
            <a:p>
              <a:r>
                <a:rPr lang="fr-FR" sz="1000" b="1" dirty="0"/>
                <a:t>FORMAT</a:t>
              </a:r>
              <a:r>
                <a:rPr lang="fr-FR" sz="1000" dirty="0"/>
                <a:t>= ABSOLUTE or PERCENT (by default PERCENT)</a:t>
              </a:r>
            </a:p>
            <a:p>
              <a:r>
                <a:rPr lang="fr-FR" sz="1000" b="1" dirty="0"/>
                <a:t>MODULE</a:t>
              </a:r>
              <a:r>
                <a:rPr lang="fr-FR" sz="1000" dirty="0"/>
                <a:t>= </a:t>
              </a:r>
              <a:r>
                <a:rPr lang="fr-FR" sz="1000" dirty="0" err="1"/>
                <a:t>name</a:t>
              </a:r>
              <a:r>
                <a:rPr lang="fr-FR" sz="1000" dirty="0"/>
                <a:t> of the module if </a:t>
              </a:r>
              <a:r>
                <a:rPr lang="fr-FR" sz="1000" dirty="0" err="1"/>
                <a:t>needed</a:t>
              </a:r>
              <a:r>
                <a:rPr lang="fr-FR" sz="1000" dirty="0"/>
                <a:t> (</a:t>
              </a:r>
              <a:r>
                <a:rPr lang="fr-FR" sz="1000" dirty="0" err="1"/>
                <a:t>optional</a:t>
              </a:r>
              <a:r>
                <a:rPr lang="fr-FR" sz="1000" dirty="0"/>
                <a:t>)</a:t>
              </a:r>
            </a:p>
            <a:p>
              <a:r>
                <a:rPr lang="fr-FR" sz="1000" b="1" dirty="0"/>
                <a:t>TECHNO</a:t>
              </a:r>
              <a:r>
                <a:rPr lang="fr-FR" sz="1000" dirty="0"/>
                <a:t>=</a:t>
              </a:r>
              <a:r>
                <a:rPr lang="fr-FR" sz="1000" dirty="0" err="1"/>
                <a:t>name</a:t>
              </a:r>
              <a:r>
                <a:rPr lang="fr-FR" sz="1000" dirty="0"/>
                <a:t> of the </a:t>
              </a:r>
              <a:r>
                <a:rPr lang="fr-FR" sz="1000" dirty="0" err="1"/>
                <a:t>technology</a:t>
              </a:r>
              <a:r>
                <a:rPr lang="fr-FR" sz="1000" dirty="0"/>
                <a:t> if </a:t>
              </a:r>
              <a:r>
                <a:rPr lang="fr-FR" sz="1000" dirty="0" err="1"/>
                <a:t>needed</a:t>
              </a:r>
              <a:r>
                <a:rPr lang="fr-FR" sz="1000" dirty="0"/>
                <a:t> (</a:t>
              </a:r>
              <a:r>
                <a:rPr lang="fr-FR" sz="1000" dirty="0" err="1"/>
                <a:t>optional</a:t>
              </a:r>
              <a:r>
                <a:rPr lang="fr-FR" sz="1000" dirty="0"/>
                <a:t>)</a:t>
              </a:r>
            </a:p>
            <a:p>
              <a:r>
                <a:rPr lang="en-US" sz="1000" b="1" dirty="0"/>
                <a:t>PARAMS</a:t>
              </a:r>
              <a:r>
                <a:rPr lang="en-US" sz="1000" dirty="0"/>
                <a:t>=SZ a SZ b, (SZ for sizing measure or category (new), QR for quality rule, BF for background fact)</a:t>
              </a:r>
            </a:p>
            <a:p>
              <a:r>
                <a:rPr lang="en-US" sz="1000" b="1" dirty="0"/>
                <a:t>EXPR</a:t>
              </a:r>
              <a:r>
                <a:rPr lang="en-US" sz="1000" dirty="0"/>
                <a:t>=a/b, (operators can be +, -, *, / , (, ) )</a:t>
              </a:r>
            </a:p>
            <a:p>
              <a:r>
                <a:rPr lang="en-US" sz="1000" dirty="0"/>
                <a:t>- a=</a:t>
              </a:r>
              <a:r>
                <a:rPr lang="en-US" sz="1000" dirty="0" err="1"/>
                <a:t>MetricId</a:t>
              </a:r>
              <a:r>
                <a:rPr lang="en-US" sz="1000" dirty="0"/>
                <a:t> (sample 67011 – all critical violations),</a:t>
              </a:r>
            </a:p>
            <a:p>
              <a:r>
                <a:rPr lang="en-US" sz="1000" dirty="0"/>
                <a:t>- b=</a:t>
              </a:r>
              <a:r>
                <a:rPr lang="en-US" sz="1000" dirty="0" err="1"/>
                <a:t>MetricID</a:t>
              </a:r>
              <a:r>
                <a:rPr lang="en-US" sz="1000" dirty="0"/>
                <a:t> (sample 10202 – Total AFP),</a:t>
              </a:r>
            </a:p>
            <a:p>
              <a:r>
                <a:rPr lang="fr-FR" sz="1000" dirty="0" err="1"/>
                <a:t>Either</a:t>
              </a:r>
              <a:r>
                <a:rPr lang="fr-FR" sz="1000" dirty="0"/>
                <a:t> ID, </a:t>
              </a:r>
              <a:r>
                <a:rPr lang="fr-FR" sz="1000" dirty="0" err="1"/>
                <a:t>either</a:t>
              </a:r>
              <a:r>
                <a:rPr lang="fr-FR" sz="1000" dirty="0"/>
                <a:t> PARAMS and EXPR (for custom expression) </a:t>
              </a:r>
              <a:r>
                <a:rPr lang="fr-FR" sz="1000" dirty="0" err="1"/>
                <a:t>should</a:t>
              </a:r>
              <a:r>
                <a:rPr lang="fr-FR" sz="1000" dirty="0"/>
                <a:t> </a:t>
              </a:r>
              <a:r>
                <a:rPr lang="fr-FR" sz="1000" dirty="0" err="1"/>
                <a:t>be</a:t>
              </a:r>
              <a:r>
                <a:rPr lang="fr-FR" sz="1000" dirty="0"/>
                <a:t> </a:t>
              </a:r>
              <a:r>
                <a:rPr lang="fr-FR" sz="1000" dirty="0" err="1"/>
                <a:t>specified</a:t>
              </a:r>
              <a:endParaRPr lang="fr-FR" sz="1000" dirty="0"/>
            </a:p>
            <a:p>
              <a:r>
                <a:rPr lang="fr-FR" sz="1000" dirty="0"/>
                <a:t>By default, if MODULE or TECHNOLOGY not </a:t>
              </a:r>
              <a:r>
                <a:rPr lang="fr-FR" sz="1000" dirty="0" err="1"/>
                <a:t>specified</a:t>
              </a:r>
              <a:r>
                <a:rPr lang="fr-FR" sz="1000" dirty="0"/>
                <a:t>, the </a:t>
              </a:r>
              <a:r>
                <a:rPr lang="fr-FR" sz="1000" dirty="0" err="1"/>
                <a:t>evolution</a:t>
              </a:r>
              <a:r>
                <a:rPr lang="fr-FR" sz="1000" dirty="0"/>
                <a:t> </a:t>
              </a:r>
              <a:r>
                <a:rPr lang="fr-FR" sz="1000" dirty="0" err="1"/>
                <a:t>is</a:t>
              </a:r>
              <a:r>
                <a:rPr lang="fr-FR" sz="1000" dirty="0"/>
                <a:t> </a:t>
              </a:r>
              <a:r>
                <a:rPr lang="fr-FR" sz="1000" dirty="0" err="1"/>
                <a:t>given</a:t>
              </a:r>
              <a:r>
                <a:rPr lang="fr-FR" sz="10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007702"/>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29890"/>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499835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20835"/>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49547"/>
              <a:ext cx="6381152" cy="86177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00" b="1" dirty="0"/>
                <a:t>ID</a:t>
              </a:r>
              <a:r>
                <a:rPr lang="fr-FR" sz="1000" dirty="0"/>
                <a:t> = </a:t>
              </a:r>
              <a:r>
                <a:rPr lang="fr-FR" sz="1000" dirty="0" err="1"/>
                <a:t>Quality</a:t>
              </a:r>
              <a:r>
                <a:rPr lang="fr-FR" sz="1000" dirty="0"/>
                <a:t> </a:t>
              </a:r>
              <a:r>
                <a:rPr lang="fr-FR" sz="1000" dirty="0" err="1"/>
                <a:t>Rule</a:t>
              </a:r>
              <a:r>
                <a:rPr lang="fr-FR" sz="1000" dirty="0"/>
                <a:t> Id or </a:t>
              </a:r>
              <a:r>
                <a:rPr lang="fr-FR" sz="1000" dirty="0" err="1"/>
                <a:t>Technical</a:t>
              </a:r>
              <a:r>
                <a:rPr lang="fr-FR" sz="1000" dirty="0"/>
                <a:t> </a:t>
              </a:r>
              <a:r>
                <a:rPr lang="fr-FR" sz="1000" dirty="0" err="1"/>
                <a:t>criterion</a:t>
              </a:r>
              <a:r>
                <a:rPr lang="fr-FR" sz="1000" dirty="0"/>
                <a:t> ID or Business </a:t>
              </a:r>
              <a:r>
                <a:rPr lang="fr-FR" sz="1000" dirty="0" err="1"/>
                <a:t>Criterion</a:t>
              </a:r>
              <a:r>
                <a:rPr lang="fr-FR" sz="1000" dirty="0"/>
                <a:t> ID</a:t>
              </a:r>
            </a:p>
            <a:p>
              <a:r>
                <a:rPr lang="fr-FR" sz="1000" dirty="0"/>
                <a:t>Or </a:t>
              </a:r>
              <a:r>
                <a:rPr lang="fr-FR" sz="1000" b="1" dirty="0"/>
                <a:t>SZID</a:t>
              </a:r>
              <a:r>
                <a:rPr lang="fr-FR" sz="1000" dirty="0"/>
                <a:t> = </a:t>
              </a:r>
              <a:r>
                <a:rPr lang="fr-FR" sz="1000" dirty="0" err="1"/>
                <a:t>Sizing</a:t>
              </a:r>
              <a:r>
                <a:rPr lang="fr-FR" sz="1000" dirty="0"/>
                <a:t> </a:t>
              </a:r>
              <a:r>
                <a:rPr lang="fr-FR" sz="1000" dirty="0" err="1"/>
                <a:t>Measure</a:t>
              </a:r>
              <a:r>
                <a:rPr lang="fr-FR" sz="1000" dirty="0"/>
                <a:t> Id</a:t>
              </a:r>
            </a:p>
            <a:p>
              <a:r>
                <a:rPr lang="fr-FR" sz="1000" dirty="0"/>
                <a:t>Or </a:t>
              </a:r>
              <a:r>
                <a:rPr lang="fr-FR" sz="1000" b="1" dirty="0"/>
                <a:t>BFID</a:t>
              </a:r>
              <a:r>
                <a:rPr lang="fr-FR" sz="1000" dirty="0"/>
                <a:t> = Background </a:t>
              </a:r>
              <a:r>
                <a:rPr lang="fr-FR" sz="1000" dirty="0" err="1"/>
                <a:t>fact</a:t>
              </a:r>
              <a:r>
                <a:rPr lang="fr-FR" sz="1000" dirty="0"/>
                <a:t> Id</a:t>
              </a:r>
            </a:p>
            <a:p>
              <a:r>
                <a:rPr lang="fr-FR" sz="1000" b="1" dirty="0"/>
                <a:t>SNAPSHOT</a:t>
              </a:r>
              <a:r>
                <a:rPr lang="fr-FR" sz="1000" dirty="0"/>
                <a:t> = CURRENT | PREVIOUS (by default CURRENT)</a:t>
              </a:r>
            </a:p>
            <a:p>
              <a:r>
                <a:rPr lang="fr-FR" sz="1000" b="1" dirty="0"/>
                <a:t>FORMAT</a:t>
              </a:r>
              <a:r>
                <a:rPr lang="fr-FR" sz="10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49546"/>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004512"/>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498382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16978</TotalTime>
  <Words>9146</Words>
  <Application>Microsoft Office PowerPoint</Application>
  <PresentationFormat>Widescreen</PresentationFormat>
  <Paragraphs>2316</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741</cp:revision>
  <dcterms:created xsi:type="dcterms:W3CDTF">2016-10-16T15:51:34Z</dcterms:created>
  <dcterms:modified xsi:type="dcterms:W3CDTF">2020-08-24T12:57:46Z</dcterms:modified>
</cp:coreProperties>
</file>