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10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10/20/2021</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79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8393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8052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17043</TotalTime>
  <Words>9843</Words>
  <Application>Microsoft Office PowerPoint</Application>
  <PresentationFormat>Widescreen</PresentationFormat>
  <Paragraphs>2410</Paragraphs>
  <Slides>87</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775</cp:revision>
  <dcterms:created xsi:type="dcterms:W3CDTF">2016-10-16T15:51:34Z</dcterms:created>
  <dcterms:modified xsi:type="dcterms:W3CDTF">2021-10-20T12:01:21Z</dcterms:modified>
</cp:coreProperties>
</file>