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5/18/2020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AC5A3A4F-E11D-44A0-9A2A-EFB9E104A105}"/>
              </a:ext>
            </a:extLst>
          </p:cNvPr>
          <p:cNvSpPr txBox="1"/>
          <p:nvPr/>
        </p:nvSpPr>
        <p:spPr>
          <a:xfrm>
            <a:off x="7935032" y="1372224"/>
            <a:ext cx="1451295" cy="352579"/>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80C863A1-44C3-4FAD-A493-F8887CB27FBE}"/>
              </a:ext>
            </a:extLst>
          </p:cNvPr>
          <p:cNvSpPr txBox="1"/>
          <p:nvPr/>
        </p:nvSpPr>
        <p:spPr>
          <a:xfrm>
            <a:off x="8221366" y="1282538"/>
            <a:ext cx="1451295" cy="352579"/>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C617B9AC-1D70-4CB6-8052-411985A383BE}"/>
              </a:ext>
            </a:extLst>
          </p:cNvPr>
          <p:cNvSpPr txBox="1"/>
          <p:nvPr/>
        </p:nvSpPr>
        <p:spPr>
          <a:xfrm>
            <a:off x="8691149" y="1534325"/>
            <a:ext cx="1451295" cy="352579"/>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16964</TotalTime>
  <Words>9047</Words>
  <Application>Microsoft Office PowerPoint</Application>
  <PresentationFormat>Widescreen</PresentationFormat>
  <Paragraphs>2312</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734</cp:revision>
  <dcterms:created xsi:type="dcterms:W3CDTF">2016-10-16T15:51:34Z</dcterms:created>
  <dcterms:modified xsi:type="dcterms:W3CDTF">2020-05-18T15:12:02Z</dcterms:modified>
</cp:coreProperties>
</file>