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12/2/2019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
        <p:nvSpPr>
          <p:cNvPr id="11" name="TextBox 10">
            <a:extLst>
              <a:ext uri="{FF2B5EF4-FFF2-40B4-BE49-F238E27FC236}">
                <a16:creationId xmlns:a16="http://schemas.microsoft.com/office/drawing/2014/main" id="{98C1CB53-EE41-452F-AE41-FA760A719630}"/>
              </a:ext>
            </a:extLst>
          </p:cNvPr>
          <p:cNvSpPr txBox="1"/>
          <p:nvPr/>
        </p:nvSpPr>
        <p:spPr>
          <a:xfrm>
            <a:off x="8330828" y="1700788"/>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9290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050" dirty="0"/>
                <a:t>EVOLUTION=</a:t>
              </a:r>
              <a:r>
                <a:rPr lang="en-GB" sz="1050" dirty="0" err="1"/>
                <a:t>true|false</a:t>
              </a:r>
              <a:r>
                <a:rPr lang="en-GB" sz="1050" dirty="0"/>
                <a:t>. For display of added and removed columns. </a:t>
              </a:r>
              <a:r>
                <a:rPr lang="en-GB" sz="1050"/>
                <a:t>If not </a:t>
              </a:r>
              <a:r>
                <a:rPr lang="en-GB" sz="1050" dirty="0"/>
                <a:t>exists, the </a:t>
              </a:r>
              <a:r>
                <a:rPr lang="en-GB" sz="1050" dirty="0" err="1"/>
                <a:t>colums</a:t>
              </a:r>
              <a:r>
                <a:rPr lang="en-GB" sz="1050" dirty="0"/>
                <a:t> are displayed only if there is a previous snapshot</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E3ABEAE0-BE24-42B0-A5C6-A2E88078C8E3}"/>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14811D69-3859-4DD6-82A4-B60168685410}"/>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16845</TotalTime>
  <Words>8591</Words>
  <Application>Microsoft Office PowerPoint</Application>
  <PresentationFormat>Widescreen</PresentationFormat>
  <Paragraphs>2290</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710</cp:revision>
  <dcterms:created xsi:type="dcterms:W3CDTF">2016-10-16T15:51:34Z</dcterms:created>
  <dcterms:modified xsi:type="dcterms:W3CDTF">2019-12-02T14:58:47Z</dcterms:modified>
</cp:coreProperties>
</file>