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11" d="100"/>
          <a:sy n="111" d="100"/>
        </p:scale>
        <p:origin x="126" y="16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7/21/2020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7/21/2020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p:txBody>
          <a:bodyPr/>
          <a:lstStyle/>
          <a:p>
            <a:r>
              <a:rPr lang="en-GB" dirty="0"/>
              <a:t>Table to monitor custom expressions</a:t>
            </a:r>
            <a:endParaRPr lang="en-US" dirty="0"/>
          </a:p>
          <a:p>
            <a:r>
              <a:rPr lang="en-US" sz="1400" dirty="0"/>
              <a:t>TABLE;GENERIC_TABLE;COL1=CUSTOM_EXPRESSIONS,ROW1=MODULES,SNAPSHOTS=CURRENT,</a:t>
            </a:r>
            <a:br>
              <a:rPr lang="en-US" sz="1400" dirty="0"/>
            </a:br>
            <a:r>
              <a:rPr lang="en-US" sz="1400" dirty="0"/>
              <a:t>CUSTOM_EXPRESSIONS=(</a:t>
            </a:r>
            <a:r>
              <a:rPr lang="en-US" sz="1400" dirty="0" err="1"/>
              <a:t>a+b</a:t>
            </a:r>
            <a:r>
              <a:rPr lang="en-US" sz="1400" dirty="0"/>
              <a:t>)/2|c/</a:t>
            </a:r>
            <a:r>
              <a:rPr lang="en-US" sz="1400" dirty="0" err="1"/>
              <a:t>d|e+f,PARAMS</a:t>
            </a:r>
            <a:r>
              <a:rPr lang="en-US" sz="1400" dirty="0"/>
              <a:t>=QR a QR b SZ c SZ d SZ e SZ f,</a:t>
            </a:r>
            <a:br>
              <a:rPr lang="en-US" sz="1400" dirty="0"/>
            </a:br>
            <a:r>
              <a:rPr lang="en-US" sz="1400" dirty="0"/>
              <a:t>a=60013,b=60014,c=67211,d=10151,e=65504,f=65505,MODULES=ALL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e+f,PARAMS=QR a QR b SZ c SZ d SZ e SZ f,a=60013,b=60014,c=67211,d=10151,e=65504,f=65505,MODULES=ALL"/>
          <p:cNvGraphicFramePr>
            <a:graphicFrameLocks noGrp="1"/>
          </p:cNvGraphicFramePr>
          <p:nvPr>
            <p:extLst>
              <p:ext uri="{D42A27DB-BD31-4B8C-83A1-F6EECF244321}">
                <p14:modId xmlns:p14="http://schemas.microsoft.com/office/powerpoint/2010/main" val="4072843104"/>
              </p:ext>
            </p:extLst>
          </p:nvPr>
        </p:nvGraphicFramePr>
        <p:xfrm>
          <a:off x="1369461" y="2823369"/>
          <a:ext cx="9036998" cy="1371600"/>
        </p:xfrm>
        <a:graphic>
          <a:graphicData uri="http://schemas.openxmlformats.org/drawingml/2006/table">
            <a:tbl>
              <a:tblPr firstRow="1" bandRow="1">
                <a:tableStyleId>{1E171933-4619-4E11-9A3F-F7608DF75F80}</a:tableStyleId>
              </a:tblPr>
              <a:tblGrid>
                <a:gridCol w="3985549">
                  <a:extLst>
                    <a:ext uri="{9D8B030D-6E8A-4147-A177-3AD203B41FA5}">
                      <a16:colId xmlns:a16="http://schemas.microsoft.com/office/drawing/2014/main" val="2686098126"/>
                    </a:ext>
                  </a:extLst>
                </a:gridCol>
                <a:gridCol w="1744871">
                  <a:extLst>
                    <a:ext uri="{9D8B030D-6E8A-4147-A177-3AD203B41FA5}">
                      <a16:colId xmlns:a16="http://schemas.microsoft.com/office/drawing/2014/main" val="4068201546"/>
                    </a:ext>
                  </a:extLst>
                </a:gridCol>
                <a:gridCol w="1653289">
                  <a:extLst>
                    <a:ext uri="{9D8B030D-6E8A-4147-A177-3AD203B41FA5}">
                      <a16:colId xmlns:a16="http://schemas.microsoft.com/office/drawing/2014/main" val="20002"/>
                    </a:ext>
                  </a:extLst>
                </a:gridCol>
                <a:gridCol w="1653289">
                  <a:extLst>
                    <a:ext uri="{9D8B030D-6E8A-4147-A177-3AD203B41FA5}">
                      <a16:colId xmlns:a16="http://schemas.microsoft.com/office/drawing/2014/main" val="152573304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tc>
                  <a:txBody>
                    <a:bodyPr/>
                    <a:lstStyle/>
                    <a:p>
                      <a:pPr algn="ctr"/>
                      <a:r>
                        <a:rPr lang="en-US" sz="900" dirty="0" err="1"/>
                        <a:t>e+f</a:t>
                      </a:r>
                      <a:endParaRPr lang="en-US" sz="900" dirty="0"/>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1333499"/>
            <a:ext cx="11253694" cy="4790524"/>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a:t>
            </a:r>
          </a:p>
          <a:p>
            <a:r>
              <a:rPr lang="fr-FR" dirty="0">
                <a:solidFill>
                  <a:schemeClr val="accent1"/>
                </a:solidFill>
              </a:rPr>
              <a:t>CRITICAL_VIOLATIONS</a:t>
            </a:r>
          </a:p>
          <a:p>
            <a:r>
              <a:rPr lang="fr-FR" dirty="0">
                <a:solidFill>
                  <a:srgbClr val="00B050"/>
                </a:solidFill>
              </a:rPr>
              <a:t>CUSTOM_EXPRESSIONS</a:t>
            </a:r>
          </a:p>
          <a:p>
            <a:endParaRPr lang="fr-FR" dirty="0">
              <a:solidFill>
                <a:schemeClr val="accent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14" name="Rectangle: Rounded Corners 13"/>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15" name="Rectangle: Rounded Corners 14"/>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16" name="Rectangle: Rounded Corners 15"/>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17" name="Rectangle: Rounded Corners 16"/>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8" name="Rectangle: Rounded Corners 17"/>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19" name="Rectangle: Rounded Corners 18"/>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20" name="Rectangle: Rounded Corners 19"/>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21" name="Rectangle: Rounded Corners 20"/>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22" name="Rectangle: Rounded Corners 21"/>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28" name="Rectangle: Rounded Corners 27"/>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29" name="Rectangle: Rounded Corners 28"/>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30" name="Rectangle: Rounded Corners 29"/>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31" name="Rectangle: Rounded Corners 30"/>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32" name="Rectangle: Rounded Corners 31"/>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33" name="Rectangle: Rounded Corners 32"/>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34" name="Rectangle: Rounded Corners 33"/>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5" name="Rectangle: Rounded Corners 34"/>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6" name="Rectangle: Rounded Corners 35"/>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7" name="Rectangle: Rounded Corners 36"/>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8" name="Rectangle: Rounded Corners 37"/>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39" name="Rectangle: Rounded Corners 38"/>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0" name="Rectangle: Rounded Corners 39"/>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1" name="Rectangle: Rounded Corners 40"/>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2" name="Rectangle: Rounded Corners 41"/>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43" name="Rectangle: Rounded Corners 42"/>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4" name="Rectangle: Rounded Corners 43"/>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5" name="Rectangle: Rounded Corners 44"/>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258603" y="6124023"/>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5607709"/>
            <a:ext cx="1580670" cy="32208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&lt;EXPRESSIONS&gt;</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550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1194</TotalTime>
  <Words>1583</Words>
  <Application>Microsoft Office PowerPoint</Application>
  <PresentationFormat>Widescreen</PresentationFormat>
  <Paragraphs>489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184</cp:revision>
  <dcterms:created xsi:type="dcterms:W3CDTF">2016-10-16T15:51:34Z</dcterms:created>
  <dcterms:modified xsi:type="dcterms:W3CDTF">2020-07-21T15:20:53Z</dcterms:modified>
</cp:coreProperties>
</file>