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5/5/2020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AC5A3A4F-E11D-44A0-9A2A-EFB9E104A105}"/>
              </a:ext>
            </a:extLst>
          </p:cNvPr>
          <p:cNvSpPr txBox="1"/>
          <p:nvPr/>
        </p:nvSpPr>
        <p:spPr>
          <a:xfrm>
            <a:off x="7935032" y="1372224"/>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16962</TotalTime>
  <Words>9021</Words>
  <Application>Microsoft Office PowerPoint</Application>
  <PresentationFormat>Widescreen</PresentationFormat>
  <Paragraphs>2310</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731</cp:revision>
  <dcterms:created xsi:type="dcterms:W3CDTF">2016-10-16T15:51:34Z</dcterms:created>
  <dcterms:modified xsi:type="dcterms:W3CDTF">2020-05-05T15:33:50Z</dcterms:modified>
</cp:coreProperties>
</file>