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265" autoAdjust="0"/>
    <p:restoredTop sz="75970" autoAdjust="0"/>
  </p:normalViewPr>
  <p:slideViewPr>
    <p:cSldViewPr snapToGrid="0" snapToObjects="1" showGuides="1">
      <p:cViewPr varScale="1">
        <p:scale>
          <a:sx n="85" d="100"/>
          <a:sy n="85" d="100"/>
        </p:scale>
        <p:origin x="624" y="72"/>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12/5/2019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
        <p:nvSpPr>
          <p:cNvPr id="19" name="TextBox 18">
            <a:extLst>
              <a:ext uri="{FF2B5EF4-FFF2-40B4-BE49-F238E27FC236}">
                <a16:creationId xmlns:a16="http://schemas.microsoft.com/office/drawing/2014/main" id="{8872A3B4-BD41-43B8-B4A6-D076657B7638}"/>
              </a:ext>
            </a:extLst>
          </p:cNvPr>
          <p:cNvSpPr txBox="1"/>
          <p:nvPr/>
        </p:nvSpPr>
        <p:spPr>
          <a:xfrm>
            <a:off x="8422048" y="1314289"/>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
        <p:nvSpPr>
          <p:cNvPr id="20" name="TextBox 19">
            <a:extLst>
              <a:ext uri="{FF2B5EF4-FFF2-40B4-BE49-F238E27FC236}">
                <a16:creationId xmlns:a16="http://schemas.microsoft.com/office/drawing/2014/main" id="{A589CCEF-76DE-4AB2-AC15-A95D83BAD4C6}"/>
              </a:ext>
            </a:extLst>
          </p:cNvPr>
          <p:cNvSpPr txBox="1"/>
          <p:nvPr/>
        </p:nvSpPr>
        <p:spPr>
          <a:xfrm>
            <a:off x="8422048" y="3989658"/>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98C1CB53-EE41-452F-AE41-FA760A719630}"/>
              </a:ext>
            </a:extLst>
          </p:cNvPr>
          <p:cNvSpPr txBox="1"/>
          <p:nvPr/>
        </p:nvSpPr>
        <p:spPr>
          <a:xfrm>
            <a:off x="8330828" y="1700788"/>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E3ABEAE0-BE24-42B0-A5C6-A2E88078C8E3}"/>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29293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14811D69-3859-4DD6-82A4-B6016868541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23374AF4-23A1-430A-8EA9-E2E4259E3815}"/>
              </a:ext>
            </a:extLst>
          </p:cNvPr>
          <p:cNvSpPr txBox="1"/>
          <p:nvPr/>
        </p:nvSpPr>
        <p:spPr>
          <a:xfrm>
            <a:off x="8277734" y="155684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16874</TotalTime>
  <Words>8854</Words>
  <Application>Microsoft Office PowerPoint</Application>
  <PresentationFormat>Widescreen</PresentationFormat>
  <Paragraphs>2296</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720</cp:revision>
  <dcterms:created xsi:type="dcterms:W3CDTF">2016-10-16T15:51:34Z</dcterms:created>
  <dcterms:modified xsi:type="dcterms:W3CDTF">2019-12-05T14:14:07Z</dcterms:modified>
</cp:coreProperties>
</file>