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78" r:id="rId3"/>
    <p:sldMasterId id="2147483692" r:id="rId4"/>
    <p:sldMasterId id="2147483704" r:id="rId5"/>
    <p:sldMasterId id="2147483713" r:id="rId6"/>
  </p:sldMasterIdLst>
  <p:notesMasterIdLst>
    <p:notesMasterId r:id="rId33"/>
  </p:notesMasterIdLst>
  <p:sldIdLst>
    <p:sldId id="262" r:id="rId7"/>
    <p:sldId id="263" r:id="rId8"/>
    <p:sldId id="264" r:id="rId9"/>
    <p:sldId id="265" r:id="rId10"/>
    <p:sldId id="266" r:id="rId11"/>
    <p:sldId id="267" r:id="rId12"/>
    <p:sldId id="268" r:id="rId13"/>
    <p:sldId id="270" r:id="rId14"/>
    <p:sldId id="271" r:id="rId15"/>
    <p:sldId id="321" r:id="rId16"/>
    <p:sldId id="324" r:id="rId17"/>
    <p:sldId id="334" r:id="rId18"/>
    <p:sldId id="295" r:id="rId19"/>
    <p:sldId id="276" r:id="rId20"/>
    <p:sldId id="279" r:id="rId21"/>
    <p:sldId id="331" r:id="rId22"/>
    <p:sldId id="297" r:id="rId23"/>
    <p:sldId id="336" r:id="rId24"/>
    <p:sldId id="294" r:id="rId25"/>
    <p:sldId id="280" r:id="rId26"/>
    <p:sldId id="332" r:id="rId27"/>
    <p:sldId id="303" r:id="rId28"/>
    <p:sldId id="335" r:id="rId29"/>
    <p:sldId id="337" r:id="rId30"/>
    <p:sldId id="333" r:id="rId31"/>
    <p:sldId id="318" r:id="rId32"/>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DFD"/>
    <a:srgbClr val="5987CC"/>
    <a:srgbClr val="2F65B4"/>
    <a:srgbClr val="3B82E5"/>
    <a:srgbClr val="EEB000"/>
    <a:srgbClr val="E68708"/>
    <a:srgbClr val="5E5E5E"/>
    <a:srgbClr val="98D7E8"/>
    <a:srgbClr val="65D7FF"/>
    <a:srgbClr val="9BBB5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86" autoAdjust="0"/>
    <p:restoredTop sz="94660"/>
  </p:normalViewPr>
  <p:slideViewPr>
    <p:cSldViewPr>
      <p:cViewPr varScale="1">
        <p:scale>
          <a:sx n="114" d="100"/>
          <a:sy n="114" d="100"/>
        </p:scale>
        <p:origin x="161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34" Type="http://schemas.openxmlformats.org/officeDocument/2006/relationships/presProps" Target="pres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433020470685219"/>
          <c:h val="0.59729289338221658"/>
        </c:manualLayout>
      </c:layout>
      <c:barChart>
        <c:barDir val="col"/>
        <c:grouping val="clustered"/>
        <c:varyColors val="0"/>
        <c:ser>
          <c:idx val="0"/>
          <c:order val="0"/>
          <c:tx>
            <c:strRef>
              <c:f>Sheet1!$B$1</c:f>
              <c:strCache>
                <c:ptCount val="1"/>
                <c:pt idx="0">
                  <c:v>Debt removed</c:v>
                </c:pt>
              </c:strCache>
            </c:strRef>
          </c:tx>
          <c:spPr>
            <a:solidFill>
              <a:schemeClr val="tx1">
                <a:lumMod val="85000"/>
                <a:lumOff val="15000"/>
              </a:schemeClr>
            </a:solidFill>
            <a:ln w="12700">
              <a:noFill/>
            </a:ln>
          </c:spPr>
          <c:invertIfNegative val="0"/>
          <c:cat>
            <c:strRef>
              <c:f>Sheet1!$A$2:$A$5</c:f>
              <c:strCache>
                <c:ptCount val="4"/>
                <c:pt idx="0">
                  <c:v>Q1</c:v>
                </c:pt>
                <c:pt idx="1">
                  <c:v>Q2</c:v>
                </c:pt>
                <c:pt idx="2">
                  <c:v>Q3</c:v>
                </c:pt>
                <c:pt idx="3">
                  <c:v>Q4</c:v>
                </c:pt>
              </c:strCache>
            </c:strRef>
          </c:cat>
          <c:val>
            <c:numRef>
              <c:f>Sheet1!$B$2:$B$5</c:f>
              <c:numCache>
                <c:formatCode>#,##0\ "$"</c:formatCode>
                <c:ptCount val="4"/>
                <c:pt idx="0">
                  <c:v>-2100</c:v>
                </c:pt>
                <c:pt idx="1">
                  <c:v>-600</c:v>
                </c:pt>
                <c:pt idx="2">
                  <c:v>-1800</c:v>
                </c:pt>
                <c:pt idx="3">
                  <c:v>-1200</c:v>
                </c:pt>
              </c:numCache>
            </c:numRef>
          </c:val>
          <c:extLst>
            <c:ext xmlns:c16="http://schemas.microsoft.com/office/drawing/2014/chart" uri="{C3380CC4-5D6E-409C-BE32-E72D297353CC}">
              <c16:uniqueId val="{00000000-B079-400E-8814-167D55B7D281}"/>
            </c:ext>
          </c:extLst>
        </c:ser>
        <c:ser>
          <c:idx val="1"/>
          <c:order val="1"/>
          <c:tx>
            <c:strRef>
              <c:f>Sheet1!$C$1</c:f>
              <c:strCache>
                <c:ptCount val="1"/>
                <c:pt idx="0">
                  <c:v>Debt added</c:v>
                </c:pt>
              </c:strCache>
            </c:strRef>
          </c:tx>
          <c:spPr>
            <a:solidFill>
              <a:schemeClr val="accent5">
                <a:lumMod val="50000"/>
                <a:lumOff val="50000"/>
              </a:schemeClr>
            </a:solidFill>
            <a:ln w="12700">
              <a:noFill/>
            </a:ln>
          </c:spPr>
          <c:invertIfNegative val="0"/>
          <c:cat>
            <c:strRef>
              <c:f>Sheet1!$A$2:$A$5</c:f>
              <c:strCache>
                <c:ptCount val="4"/>
                <c:pt idx="0">
                  <c:v>Q1</c:v>
                </c:pt>
                <c:pt idx="1">
                  <c:v>Q2</c:v>
                </c:pt>
                <c:pt idx="2">
                  <c:v>Q3</c:v>
                </c:pt>
                <c:pt idx="3">
                  <c:v>Q4</c:v>
                </c:pt>
              </c:strCache>
            </c:strRef>
          </c:cat>
          <c:val>
            <c:numRef>
              <c:f>Sheet1!$C$2:$C$5</c:f>
              <c:numCache>
                <c:formatCode>#,##0\ "$"</c:formatCode>
                <c:ptCount val="4"/>
                <c:pt idx="0">
                  <c:v>2800</c:v>
                </c:pt>
                <c:pt idx="1">
                  <c:v>3200</c:v>
                </c:pt>
                <c:pt idx="2">
                  <c:v>2300</c:v>
                </c:pt>
                <c:pt idx="3">
                  <c:v>1300</c:v>
                </c:pt>
              </c:numCache>
            </c:numRef>
          </c:val>
          <c:extLst>
            <c:ext xmlns:c16="http://schemas.microsoft.com/office/drawing/2014/chart" uri="{C3380CC4-5D6E-409C-BE32-E72D297353CC}">
              <c16:uniqueId val="{00000001-B079-400E-8814-167D55B7D281}"/>
            </c:ext>
          </c:extLst>
        </c:ser>
        <c:dLbls>
          <c:showLegendKey val="0"/>
          <c:showVal val="0"/>
          <c:showCatName val="0"/>
          <c:showSerName val="0"/>
          <c:showPercent val="0"/>
          <c:showBubbleSize val="0"/>
        </c:dLbls>
        <c:gapWidth val="150"/>
        <c:overlap val="100"/>
        <c:axId val="487024024"/>
        <c:axId val="487022456"/>
      </c:barChart>
      <c:catAx>
        <c:axId val="487024024"/>
        <c:scaling>
          <c:orientation val="minMax"/>
        </c:scaling>
        <c:delete val="0"/>
        <c:axPos val="b"/>
        <c:numFmt formatCode="General" sourceLinked="1"/>
        <c:majorTickMark val="out"/>
        <c:minorTickMark val="none"/>
        <c:tickLblPos val="low"/>
        <c:spPr>
          <a:ln w="12700">
            <a:solidFill>
              <a:prstClr val="white">
                <a:lumMod val="50000"/>
              </a:prstClr>
            </a:solidFill>
          </a:ln>
        </c:spPr>
        <c:crossAx val="487022456"/>
        <c:crosses val="autoZero"/>
        <c:auto val="0"/>
        <c:lblAlgn val="ctr"/>
        <c:lblOffset val="100"/>
        <c:noMultiLvlLbl val="1"/>
      </c:catAx>
      <c:valAx>
        <c:axId val="487022456"/>
        <c:scaling>
          <c:orientation val="minMax"/>
        </c:scaling>
        <c:delete val="0"/>
        <c:axPos val="l"/>
        <c:majorGridlines/>
        <c:numFmt formatCode="#,##0\ &quot;$&quot;" sourceLinked="1"/>
        <c:majorTickMark val="cross"/>
        <c:minorTickMark val="none"/>
        <c:tickLblPos val="nextTo"/>
        <c:spPr>
          <a:ln>
            <a:solidFill>
              <a:prstClr val="white">
                <a:lumMod val="50000"/>
              </a:prstClr>
            </a:solidFill>
          </a:ln>
        </c:spPr>
        <c:crossAx val="487024024"/>
        <c:crosses val="autoZero"/>
        <c:crossBetween val="between"/>
      </c:valAx>
    </c:plotArea>
    <c:legend>
      <c:legendPos val="r"/>
      <c:layout>
        <c:manualLayout>
          <c:xMode val="edge"/>
          <c:yMode val="edge"/>
          <c:x val="0.78992605335455879"/>
          <c:y val="0.68998065871468828"/>
          <c:w val="0.18510122101578969"/>
          <c:h val="0.19724702305804406"/>
        </c:manualLayout>
      </c:layout>
      <c:overlay val="0"/>
    </c:legend>
    <c:plotVisOnly val="1"/>
    <c:dispBlanksAs val="gap"/>
    <c:showDLblsOverMax val="0"/>
  </c:chart>
  <c:txPr>
    <a:bodyPr/>
    <a:lstStyle/>
    <a:p>
      <a:pPr>
        <a:defRPr sz="12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2612848888181621"/>
          <c:y val="5.3362798398744228E-2"/>
          <c:w val="0.66369318170176406"/>
          <c:h val="0.59729289338221658"/>
        </c:manualLayout>
      </c:layout>
      <c:barChart>
        <c:barDir val="col"/>
        <c:grouping val="clustered"/>
        <c:varyColors val="0"/>
        <c:ser>
          <c:idx val="0"/>
          <c:order val="0"/>
          <c:tx>
            <c:strRef>
              <c:f>Sheet1!$B$1</c:f>
              <c:strCache>
                <c:ptCount val="1"/>
                <c:pt idx="0">
                  <c:v>CV removed</c:v>
                </c:pt>
              </c:strCache>
            </c:strRef>
          </c:tx>
          <c:spPr>
            <a:solidFill>
              <a:schemeClr val="tx1">
                <a:lumMod val="85000"/>
                <a:lumOff val="15000"/>
              </a:schemeClr>
            </a:solidFill>
            <a:ln w="12700">
              <a:noFill/>
            </a:ln>
          </c:spPr>
          <c:invertIfNegative val="0"/>
          <c:cat>
            <c:strRef>
              <c:f>Sheet1!$A$2:$A$5</c:f>
              <c:strCache>
                <c:ptCount val="4"/>
                <c:pt idx="0">
                  <c:v>Q1</c:v>
                </c:pt>
                <c:pt idx="1">
                  <c:v>Q2</c:v>
                </c:pt>
                <c:pt idx="2">
                  <c:v>Q3</c:v>
                </c:pt>
                <c:pt idx="3">
                  <c:v>Q4</c:v>
                </c:pt>
              </c:strCache>
            </c:strRef>
          </c:cat>
          <c:val>
            <c:numRef>
              <c:f>Sheet1!$B$2:$B$5</c:f>
              <c:numCache>
                <c:formatCode>#,##0</c:formatCode>
                <c:ptCount val="4"/>
                <c:pt idx="0">
                  <c:v>-2100</c:v>
                </c:pt>
                <c:pt idx="1">
                  <c:v>-600</c:v>
                </c:pt>
                <c:pt idx="2">
                  <c:v>-1800</c:v>
                </c:pt>
                <c:pt idx="3">
                  <c:v>-1200</c:v>
                </c:pt>
              </c:numCache>
            </c:numRef>
          </c:val>
          <c:extLst>
            <c:ext xmlns:c16="http://schemas.microsoft.com/office/drawing/2014/chart" uri="{C3380CC4-5D6E-409C-BE32-E72D297353CC}">
              <c16:uniqueId val="{00000000-663A-40C6-8F05-C5C7EFFC7C14}"/>
            </c:ext>
          </c:extLst>
        </c:ser>
        <c:ser>
          <c:idx val="1"/>
          <c:order val="1"/>
          <c:tx>
            <c:strRef>
              <c:f>Sheet1!$C$1</c:f>
              <c:strCache>
                <c:ptCount val="1"/>
                <c:pt idx="0">
                  <c:v>CV added</c:v>
                </c:pt>
              </c:strCache>
            </c:strRef>
          </c:tx>
          <c:spPr>
            <a:solidFill>
              <a:schemeClr val="accent5">
                <a:lumMod val="50000"/>
                <a:lumOff val="50000"/>
              </a:schemeClr>
            </a:solidFill>
            <a:ln w="12700">
              <a:noFill/>
            </a:ln>
          </c:spPr>
          <c:invertIfNegative val="0"/>
          <c:cat>
            <c:strRef>
              <c:f>Sheet1!$A$2:$A$5</c:f>
              <c:strCache>
                <c:ptCount val="4"/>
                <c:pt idx="0">
                  <c:v>Q1</c:v>
                </c:pt>
                <c:pt idx="1">
                  <c:v>Q2</c:v>
                </c:pt>
                <c:pt idx="2">
                  <c:v>Q3</c:v>
                </c:pt>
                <c:pt idx="3">
                  <c:v>Q4</c:v>
                </c:pt>
              </c:strCache>
            </c:strRef>
          </c:cat>
          <c:val>
            <c:numRef>
              <c:f>Sheet1!$C$2:$C$5</c:f>
              <c:numCache>
                <c:formatCode>#,##0</c:formatCode>
                <c:ptCount val="4"/>
                <c:pt idx="0">
                  <c:v>2800</c:v>
                </c:pt>
                <c:pt idx="1">
                  <c:v>3200</c:v>
                </c:pt>
                <c:pt idx="2">
                  <c:v>2300</c:v>
                </c:pt>
                <c:pt idx="3">
                  <c:v>1300</c:v>
                </c:pt>
              </c:numCache>
            </c:numRef>
          </c:val>
          <c:extLst>
            <c:ext xmlns:c16="http://schemas.microsoft.com/office/drawing/2014/chart" uri="{C3380CC4-5D6E-409C-BE32-E72D297353CC}">
              <c16:uniqueId val="{00000001-663A-40C6-8F05-C5C7EFFC7C14}"/>
            </c:ext>
          </c:extLst>
        </c:ser>
        <c:dLbls>
          <c:showLegendKey val="0"/>
          <c:showVal val="0"/>
          <c:showCatName val="0"/>
          <c:showSerName val="0"/>
          <c:showPercent val="0"/>
          <c:showBubbleSize val="0"/>
        </c:dLbls>
        <c:gapWidth val="150"/>
        <c:overlap val="100"/>
        <c:axId val="487022848"/>
        <c:axId val="492357792"/>
      </c:barChart>
      <c:catAx>
        <c:axId val="487022848"/>
        <c:scaling>
          <c:orientation val="minMax"/>
        </c:scaling>
        <c:delete val="0"/>
        <c:axPos val="b"/>
        <c:numFmt formatCode="General" sourceLinked="1"/>
        <c:majorTickMark val="out"/>
        <c:minorTickMark val="none"/>
        <c:tickLblPos val="low"/>
        <c:spPr>
          <a:ln w="12700">
            <a:solidFill>
              <a:prstClr val="white">
                <a:lumMod val="50000"/>
              </a:prstClr>
            </a:solidFill>
          </a:ln>
        </c:spPr>
        <c:crossAx val="492357792"/>
        <c:crosses val="autoZero"/>
        <c:auto val="0"/>
        <c:lblAlgn val="ctr"/>
        <c:lblOffset val="100"/>
        <c:noMultiLvlLbl val="1"/>
      </c:catAx>
      <c:valAx>
        <c:axId val="492357792"/>
        <c:scaling>
          <c:orientation val="minMax"/>
        </c:scaling>
        <c:delete val="0"/>
        <c:axPos val="l"/>
        <c:majorGridlines/>
        <c:numFmt formatCode="#,##0" sourceLinked="1"/>
        <c:majorTickMark val="cross"/>
        <c:minorTickMark val="none"/>
        <c:tickLblPos val="nextTo"/>
        <c:spPr>
          <a:ln>
            <a:solidFill>
              <a:prstClr val="white">
                <a:lumMod val="50000"/>
              </a:prstClr>
            </a:solidFill>
          </a:ln>
        </c:spPr>
        <c:crossAx val="487022848"/>
        <c:crosses val="autoZero"/>
        <c:crossBetween val="between"/>
      </c:valAx>
    </c:plotArea>
    <c:legend>
      <c:legendPos val="r"/>
      <c:layout>
        <c:manualLayout>
          <c:xMode val="edge"/>
          <c:yMode val="edge"/>
          <c:x val="1.4841098731729497E-2"/>
          <c:y val="0.7583790072707971"/>
          <c:w val="0.94393364697721571"/>
          <c:h val="0.12328558475581564"/>
        </c:manualLayout>
      </c:layout>
      <c:overlay val="0"/>
    </c:legend>
    <c:plotVisOnly val="1"/>
    <c:dispBlanksAs val="gap"/>
    <c:showDLblsOverMax val="0"/>
  </c:chart>
  <c:txPr>
    <a:bodyPr/>
    <a:lstStyle/>
    <a:p>
      <a:pPr>
        <a:defRPr sz="12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ubbleChart>
        <c:varyColors val="0"/>
        <c:ser>
          <c:idx val="0"/>
          <c:order val="0"/>
          <c:tx>
            <c:strRef>
              <c:f>Sheet1!$B$1</c:f>
              <c:strCache>
                <c:ptCount val="1"/>
                <c:pt idx="0">
                  <c:v>CV/LOC</c:v>
                </c:pt>
              </c:strCache>
            </c:strRef>
          </c:tx>
          <c:spPr>
            <a:ln>
              <a:noFill/>
            </a:ln>
            <a:effectLst/>
            <a:scene3d>
              <a:camera prst="orthographicFront">
                <a:rot lat="0" lon="0" rev="0"/>
              </a:camera>
              <a:lightRig rig="threePt" dir="t">
                <a:rot lat="0" lon="0" rev="1200000"/>
              </a:lightRig>
            </a:scene3d>
          </c:spPr>
          <c:invertIfNegative val="0"/>
          <c:dLbls>
            <c:dLbl>
              <c:idx val="0"/>
              <c:tx>
                <c:rich>
                  <a:bodyPr/>
                  <a:lstStyle/>
                  <a:p>
                    <a:fld id="{5A7AD98C-3B53-41A3-ABF6-63356168007E}"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D677-41CB-8957-5A549F9DC177}"/>
                </c:ext>
              </c:extLst>
            </c:dLbl>
            <c:dLbl>
              <c:idx val="1"/>
              <c:tx>
                <c:rich>
                  <a:bodyPr/>
                  <a:lstStyle/>
                  <a:p>
                    <a:fld id="{E7E60121-880A-4763-B8D8-A1968C72006D}"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D677-41CB-8957-5A549F9DC177}"/>
                </c:ext>
              </c:extLst>
            </c:dLbl>
            <c:dLbl>
              <c:idx val="2"/>
              <c:tx>
                <c:rich>
                  <a:bodyPr/>
                  <a:lstStyle/>
                  <a:p>
                    <a:fld id="{3A06D24B-0683-4B76-BD8D-7BA91F004382}"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D677-41CB-8957-5A549F9DC177}"/>
                </c:ext>
              </c:extLst>
            </c:dLbl>
            <c:dLbl>
              <c:idx val="3"/>
              <c:tx>
                <c:rich>
                  <a:bodyPr/>
                  <a:lstStyle/>
                  <a:p>
                    <a:fld id="{FAE3B448-2881-4A65-8BE2-A23BEADA401E}"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D677-41CB-8957-5A549F9DC177}"/>
                </c:ext>
              </c:extLst>
            </c:dLbl>
            <c:dLbl>
              <c:idx val="4"/>
              <c:tx>
                <c:rich>
                  <a:bodyPr/>
                  <a:lstStyle/>
                  <a:p>
                    <a:fld id="{4180FFCD-2353-48F5-9F08-728021E70840}"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D677-41CB-8957-5A549F9DC177}"/>
                </c:ext>
              </c:extLst>
            </c:dLbl>
            <c:dLbl>
              <c:idx val="5"/>
              <c:tx>
                <c:rich>
                  <a:bodyPr/>
                  <a:lstStyle/>
                  <a:p>
                    <a:fld id="{B300D55C-1338-493F-9A81-35934F4B7150}"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D677-41CB-8957-5A549F9DC177}"/>
                </c:ext>
              </c:extLst>
            </c:dLbl>
            <c:dLbl>
              <c:idx val="6"/>
              <c:tx>
                <c:rich>
                  <a:bodyPr/>
                  <a:lstStyle/>
                  <a:p>
                    <a:fld id="{30E7EA84-BB43-4D73-8A83-5C9277234347}"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D677-41CB-8957-5A549F9DC177}"/>
                </c:ext>
              </c:extLst>
            </c:dLbl>
            <c:dLbl>
              <c:idx val="7"/>
              <c:tx>
                <c:rich>
                  <a:bodyPr/>
                  <a:lstStyle/>
                  <a:p>
                    <a:fld id="{D6E445B3-1457-42E1-9099-8877A8F79E8A}"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D677-41CB-8957-5A549F9DC177}"/>
                </c:ext>
              </c:extLst>
            </c:dLbl>
            <c:dLbl>
              <c:idx val="8"/>
              <c:tx>
                <c:rich>
                  <a:bodyPr/>
                  <a:lstStyle/>
                  <a:p>
                    <a:fld id="{6F7F9534-D5F9-410E-8F3D-C3348E8710EF}"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D677-41CB-8957-5A549F9DC177}"/>
                </c:ext>
              </c:extLst>
            </c:dLbl>
            <c:dLbl>
              <c:idx val="9"/>
              <c:tx>
                <c:rich>
                  <a:bodyPr/>
                  <a:lstStyle/>
                  <a:p>
                    <a:fld id="{D13FCB3F-D413-4EEF-B6E0-0BD655C74ECB}"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9-D677-41CB-8957-5A549F9DC177}"/>
                </c:ext>
              </c:extLst>
            </c:dLbl>
            <c:dLbl>
              <c:idx val="10"/>
              <c:tx>
                <c:rich>
                  <a:bodyPr/>
                  <a:lstStyle/>
                  <a:p>
                    <a:fld id="{C964F65A-1972-4D1C-BDFE-52EA70D7701D}"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A-D677-41CB-8957-5A549F9DC177}"/>
                </c:ext>
              </c:extLst>
            </c:dLbl>
            <c:dLbl>
              <c:idx val="11"/>
              <c:tx>
                <c:rich>
                  <a:bodyPr/>
                  <a:lstStyle/>
                  <a:p>
                    <a:fld id="{614090C2-C54D-42F4-B038-F13E77D4D87E}"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B-D677-41CB-8957-5A549F9DC177}"/>
                </c:ext>
              </c:extLst>
            </c:dLbl>
            <c:dLbl>
              <c:idx val="12"/>
              <c:tx>
                <c:rich>
                  <a:bodyPr/>
                  <a:lstStyle/>
                  <a:p>
                    <a:fld id="{D5F4D7DA-0B84-44BB-9E93-F5C34538469C}" type="CELLRANGE">
                      <a:rPr lang="en-US" b="0">
                        <a:solidFill>
                          <a:schemeClr val="tx1"/>
                        </a:solidFill>
                      </a:rPr>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C-D677-41CB-8957-5A549F9DC177}"/>
                </c:ext>
              </c:extLst>
            </c:dLbl>
            <c:numFmt formatCode="General" sourceLinked="0"/>
            <c:spPr>
              <a:noFill/>
              <a:ln>
                <a:solidFill>
                  <a:prstClr val="black">
                    <a:lumMod val="65000"/>
                    <a:lumOff val="35000"/>
                  </a:prstClr>
                </a:solidFill>
              </a:ln>
              <a:effectLst/>
            </c:spPr>
            <c:txPr>
              <a:bodyPr wrap="square" lIns="38100" tIns="19050" rIns="38100" bIns="19050" anchor="ctr">
                <a:spAutoFit/>
              </a:bodyPr>
              <a:lstStyle/>
              <a:p>
                <a:pPr>
                  <a:defRPr b="0">
                    <a:solidFill>
                      <a:schemeClr val="tx1"/>
                    </a:solidFill>
                  </a:defRPr>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c15:spPr>
                <c15:showDataLabelsRange val="1"/>
                <c15:showLeaderLines val="0"/>
              </c:ext>
            </c:extLst>
          </c:dLbls>
          <c:xVal>
            <c:numRef>
              <c:f>Sheet1!$A$2:$A$14</c:f>
              <c:numCache>
                <c:formatCode>General</c:formatCode>
                <c:ptCount val="13"/>
                <c:pt idx="0">
                  <c:v>1.2</c:v>
                </c:pt>
                <c:pt idx="1">
                  <c:v>1.8</c:v>
                </c:pt>
                <c:pt idx="2">
                  <c:v>2.6</c:v>
                </c:pt>
                <c:pt idx="3">
                  <c:v>3</c:v>
                </c:pt>
                <c:pt idx="4">
                  <c:v>3.7</c:v>
                </c:pt>
                <c:pt idx="5">
                  <c:v>2.6</c:v>
                </c:pt>
                <c:pt idx="6">
                  <c:v>3</c:v>
                </c:pt>
                <c:pt idx="7">
                  <c:v>3.7</c:v>
                </c:pt>
                <c:pt idx="8">
                  <c:v>2.6</c:v>
                </c:pt>
                <c:pt idx="9">
                  <c:v>3</c:v>
                </c:pt>
                <c:pt idx="10">
                  <c:v>3.7</c:v>
                </c:pt>
                <c:pt idx="11">
                  <c:v>1.2</c:v>
                </c:pt>
                <c:pt idx="12">
                  <c:v>1.9</c:v>
                </c:pt>
              </c:numCache>
            </c:numRef>
          </c:xVal>
          <c:yVal>
            <c:numRef>
              <c:f>Sheet1!$B$2:$B$14</c:f>
              <c:numCache>
                <c:formatCode>General</c:formatCode>
                <c:ptCount val="13"/>
                <c:pt idx="0">
                  <c:v>20</c:v>
                </c:pt>
                <c:pt idx="1">
                  <c:v>20</c:v>
                </c:pt>
                <c:pt idx="2">
                  <c:v>30</c:v>
                </c:pt>
                <c:pt idx="3">
                  <c:v>40</c:v>
                </c:pt>
                <c:pt idx="4">
                  <c:v>50</c:v>
                </c:pt>
                <c:pt idx="5">
                  <c:v>60</c:v>
                </c:pt>
                <c:pt idx="6">
                  <c:v>70</c:v>
                </c:pt>
                <c:pt idx="7">
                  <c:v>80</c:v>
                </c:pt>
                <c:pt idx="8">
                  <c:v>90</c:v>
                </c:pt>
                <c:pt idx="9">
                  <c:v>100</c:v>
                </c:pt>
                <c:pt idx="10">
                  <c:v>110</c:v>
                </c:pt>
                <c:pt idx="11">
                  <c:v>120</c:v>
                </c:pt>
                <c:pt idx="12">
                  <c:v>130</c:v>
                </c:pt>
              </c:numCache>
            </c:numRef>
          </c:yVal>
          <c:bubbleSize>
            <c:numRef>
              <c:f>Sheet1!$C$2:$C$14</c:f>
              <c:numCache>
                <c:formatCode>General</c:formatCode>
                <c:ptCount val="13"/>
                <c:pt idx="0">
                  <c:v>8</c:v>
                </c:pt>
                <c:pt idx="1">
                  <c:v>8</c:v>
                </c:pt>
                <c:pt idx="2">
                  <c:v>8</c:v>
                </c:pt>
                <c:pt idx="3">
                  <c:v>10</c:v>
                </c:pt>
                <c:pt idx="4">
                  <c:v>10</c:v>
                </c:pt>
                <c:pt idx="5">
                  <c:v>10.6</c:v>
                </c:pt>
                <c:pt idx="6">
                  <c:v>11.2</c:v>
                </c:pt>
                <c:pt idx="7">
                  <c:v>11.8</c:v>
                </c:pt>
                <c:pt idx="8">
                  <c:v>12.4</c:v>
                </c:pt>
                <c:pt idx="9">
                  <c:v>13</c:v>
                </c:pt>
                <c:pt idx="10">
                  <c:v>13.6</c:v>
                </c:pt>
                <c:pt idx="11">
                  <c:v>14.2</c:v>
                </c:pt>
                <c:pt idx="12">
                  <c:v>14.8</c:v>
                </c:pt>
              </c:numCache>
            </c:numRef>
          </c:bubbleSize>
          <c:bubble3D val="0"/>
          <c:extLst>
            <c:ext xmlns:c15="http://schemas.microsoft.com/office/drawing/2012/chart" uri="{02D57815-91ED-43cb-92C2-25804820EDAC}">
              <c15:datalabelsRange>
                <c15:f>Sheet1!$D$2:$D$14</c15:f>
                <c15:dlblRangeCache>
                  <c:ptCount val="13"/>
                  <c:pt idx="0">
                    <c:v>A</c:v>
                  </c:pt>
                  <c:pt idx="1">
                    <c:v>B</c:v>
                  </c:pt>
                  <c:pt idx="2">
                    <c:v>C</c:v>
                  </c:pt>
                  <c:pt idx="3">
                    <c:v>D</c:v>
                  </c:pt>
                  <c:pt idx="4">
                    <c:v>E</c:v>
                  </c:pt>
                  <c:pt idx="5">
                    <c:v>F</c:v>
                  </c:pt>
                  <c:pt idx="6">
                    <c:v>G</c:v>
                  </c:pt>
                  <c:pt idx="7">
                    <c:v>H</c:v>
                  </c:pt>
                  <c:pt idx="8">
                    <c:v>I</c:v>
                  </c:pt>
                  <c:pt idx="9">
                    <c:v>J</c:v>
                  </c:pt>
                  <c:pt idx="10">
                    <c:v>K</c:v>
                  </c:pt>
                  <c:pt idx="11">
                    <c:v>L</c:v>
                  </c:pt>
                  <c:pt idx="12">
                    <c:v>M</c:v>
                  </c:pt>
                </c15:dlblRangeCache>
              </c15:datalabelsRange>
            </c:ext>
            <c:ext xmlns:c16="http://schemas.microsoft.com/office/drawing/2014/chart" uri="{C3380CC4-5D6E-409C-BE32-E72D297353CC}">
              <c16:uniqueId val="{0000000D-D677-41CB-8957-5A549F9DC177}"/>
            </c:ext>
          </c:extLst>
        </c:ser>
        <c:dLbls>
          <c:showLegendKey val="0"/>
          <c:showVal val="0"/>
          <c:showCatName val="0"/>
          <c:showSerName val="0"/>
          <c:showPercent val="0"/>
          <c:showBubbleSize val="0"/>
        </c:dLbls>
        <c:bubbleScale val="100"/>
        <c:showNegBubbles val="0"/>
        <c:sizeRepresents val="w"/>
        <c:axId val="492355048"/>
        <c:axId val="492355832"/>
        <c:extLst>
          <c:ext xmlns:c15="http://schemas.microsoft.com/office/drawing/2012/chart" uri="{02D57815-91ED-43cb-92C2-25804820EDAC}">
            <c15:filteredBubbleSeries>
              <c15:ser>
                <c:idx val="1"/>
                <c:order val="1"/>
                <c:tx>
                  <c:strRef>
                    <c:extLst>
                      <c:ext uri="{02D57815-91ED-43cb-92C2-25804820EDAC}">
                        <c15:formulaRef>
                          <c15:sqref>Sheet1!$D$1</c15:sqref>
                        </c15:formulaRef>
                      </c:ext>
                    </c:extLst>
                    <c:strCache>
                      <c:ptCount val="1"/>
                      <c:pt idx="0">
                        <c:v>Application</c:v>
                      </c:pt>
                    </c:strCache>
                  </c:strRef>
                </c:tx>
                <c:spPr>
                  <a:ln w="25400">
                    <a:noFill/>
                  </a:ln>
                </c:spPr>
                <c:invertIfNegative val="0"/>
                <c:xVal>
                  <c:numRef>
                    <c:extLst>
                      <c:ext uri="{02D57815-91ED-43cb-92C2-25804820EDAC}">
                        <c15:formulaRef>
                          <c15:sqref>Sheet1!$A$2:$A$14</c15:sqref>
                        </c15:formulaRef>
                      </c:ext>
                    </c:extLst>
                    <c:numCache>
                      <c:formatCode>General</c:formatCode>
                      <c:ptCount val="13"/>
                      <c:pt idx="0">
                        <c:v>1.2</c:v>
                      </c:pt>
                      <c:pt idx="1">
                        <c:v>1.8</c:v>
                      </c:pt>
                      <c:pt idx="2">
                        <c:v>2.6</c:v>
                      </c:pt>
                      <c:pt idx="3">
                        <c:v>3</c:v>
                      </c:pt>
                      <c:pt idx="4">
                        <c:v>3.7</c:v>
                      </c:pt>
                      <c:pt idx="5">
                        <c:v>2.6</c:v>
                      </c:pt>
                      <c:pt idx="6">
                        <c:v>3</c:v>
                      </c:pt>
                      <c:pt idx="7">
                        <c:v>3.7</c:v>
                      </c:pt>
                      <c:pt idx="8">
                        <c:v>2.6</c:v>
                      </c:pt>
                      <c:pt idx="9">
                        <c:v>3</c:v>
                      </c:pt>
                      <c:pt idx="10">
                        <c:v>3.7</c:v>
                      </c:pt>
                      <c:pt idx="11">
                        <c:v>1.2</c:v>
                      </c:pt>
                      <c:pt idx="12">
                        <c:v>1.9</c:v>
                      </c:pt>
                    </c:numCache>
                  </c:numRef>
                </c:xVal>
                <c:yVal>
                  <c:numRef>
                    <c:extLst>
                      <c:ext uri="{02D57815-91ED-43cb-92C2-25804820EDAC}">
                        <c15:formulaRef>
                          <c15:sqref>Sheet1!$D$2:$D$14</c15:sqref>
                        </c15:formulaRef>
                      </c:ext>
                    </c:extLst>
                    <c:numCache>
                      <c:formatCode>General</c:formatCode>
                      <c:ptCount val="13"/>
                      <c:pt idx="0">
                        <c:v>0</c:v>
                      </c:pt>
                      <c:pt idx="1">
                        <c:v>0</c:v>
                      </c:pt>
                      <c:pt idx="2">
                        <c:v>0</c:v>
                      </c:pt>
                      <c:pt idx="3">
                        <c:v>0</c:v>
                      </c:pt>
                      <c:pt idx="4">
                        <c:v>0</c:v>
                      </c:pt>
                      <c:pt idx="5">
                        <c:v>0</c:v>
                      </c:pt>
                      <c:pt idx="6">
                        <c:v>0</c:v>
                      </c:pt>
                      <c:pt idx="7">
                        <c:v>0</c:v>
                      </c:pt>
                      <c:pt idx="8">
                        <c:v>0</c:v>
                      </c:pt>
                      <c:pt idx="9">
                        <c:v>0</c:v>
                      </c:pt>
                      <c:pt idx="10">
                        <c:v>0</c:v>
                      </c:pt>
                      <c:pt idx="11">
                        <c:v>0</c:v>
                      </c:pt>
                      <c:pt idx="12">
                        <c:v>0</c:v>
                      </c:pt>
                    </c:numCache>
                  </c:numRef>
                </c:yVal>
                <c:bubbleSize>
                  <c:numLit>
                    <c:formatCode>General</c:formatCode>
                    <c:ptCount val="13"/>
                    <c:pt idx="0">
                      <c:v>1</c:v>
                    </c:pt>
                    <c:pt idx="1">
                      <c:v>1</c:v>
                    </c:pt>
                    <c:pt idx="2">
                      <c:v>1</c:v>
                    </c:pt>
                    <c:pt idx="3">
                      <c:v>1</c:v>
                    </c:pt>
                    <c:pt idx="4">
                      <c:v>1</c:v>
                    </c:pt>
                    <c:pt idx="5">
                      <c:v>1</c:v>
                    </c:pt>
                    <c:pt idx="6">
                      <c:v>1</c:v>
                    </c:pt>
                    <c:pt idx="7">
                      <c:v>1</c:v>
                    </c:pt>
                    <c:pt idx="8">
                      <c:v>1</c:v>
                    </c:pt>
                    <c:pt idx="9">
                      <c:v>1</c:v>
                    </c:pt>
                    <c:pt idx="10">
                      <c:v>1</c:v>
                    </c:pt>
                    <c:pt idx="11">
                      <c:v>1</c:v>
                    </c:pt>
                    <c:pt idx="12">
                      <c:v>1</c:v>
                    </c:pt>
                  </c:numLit>
                </c:bubbleSize>
                <c:bubble3D val="1"/>
                <c:extLst>
                  <c:ext xmlns:c16="http://schemas.microsoft.com/office/drawing/2014/chart" uri="{C3380CC4-5D6E-409C-BE32-E72D297353CC}">
                    <c16:uniqueId val="{0000000E-D677-41CB-8957-5A549F9DC177}"/>
                  </c:ext>
                </c:extLst>
              </c15:ser>
            </c15:filteredBubbleSeries>
          </c:ext>
        </c:extLst>
      </c:bubbleChart>
      <c:valAx>
        <c:axId val="492355048"/>
        <c:scaling>
          <c:orientation val="minMax"/>
          <c:max val="4"/>
          <c:min val="1"/>
        </c:scaling>
        <c:delete val="0"/>
        <c:axPos val="b"/>
        <c:majorGridlines>
          <c:spPr>
            <a:ln w="9525" cap="flat" cmpd="sng" algn="ctr">
              <a:solidFill>
                <a:schemeClr val="lt1">
                  <a:lumMod val="95000"/>
                  <a:alpha val="10000"/>
                </a:schemeClr>
              </a:solidFill>
              <a:round/>
            </a:ln>
            <a:effectLst/>
          </c:spPr>
        </c:majorGridlines>
        <c:title>
          <c:tx>
            <c:rich>
              <a:bodyPr/>
              <a:lstStyle/>
              <a:p>
                <a:pPr>
                  <a:defRPr sz="1200" b="0">
                    <a:solidFill>
                      <a:sysClr val="windowText" lastClr="000000"/>
                    </a:solidFill>
                  </a:defRPr>
                </a:pPr>
                <a:r>
                  <a:rPr lang="en-US" sz="1200" b="0" dirty="0">
                    <a:solidFill>
                      <a:sysClr val="windowText" lastClr="000000"/>
                    </a:solidFill>
                  </a:rPr>
                  <a:t>TQI</a:t>
                </a:r>
              </a:p>
            </c:rich>
          </c:tx>
          <c:overlay val="0"/>
        </c:title>
        <c:numFmt formatCode="0.00" sourceLinked="0"/>
        <c:majorTickMark val="out"/>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ysClr val="windowText" lastClr="000000"/>
                </a:solidFill>
                <a:latin typeface="+mn-lt"/>
                <a:ea typeface="+mn-ea"/>
                <a:cs typeface="+mn-cs"/>
              </a:defRPr>
            </a:pPr>
            <a:endParaRPr lang="en-US"/>
          </a:p>
        </c:txPr>
        <c:crossAx val="492355832"/>
        <c:crosses val="autoZero"/>
        <c:crossBetween val="midCat"/>
        <c:minorUnit val="0.25"/>
      </c:valAx>
      <c:valAx>
        <c:axId val="492355832"/>
        <c:scaling>
          <c:orientation val="minMax"/>
          <c:min val="0"/>
        </c:scaling>
        <c:delete val="0"/>
        <c:axPos val="l"/>
        <c:majorGridlines>
          <c:spPr>
            <a:ln w="9525" cap="flat" cmpd="sng" algn="ctr">
              <a:solidFill>
                <a:schemeClr val="lt1">
                  <a:lumMod val="95000"/>
                  <a:alpha val="10000"/>
                </a:schemeClr>
              </a:solidFill>
              <a:round/>
            </a:ln>
            <a:effectLst/>
          </c:spPr>
        </c:majorGridlines>
        <c:title>
          <c:tx>
            <c:rich>
              <a:bodyPr/>
              <a:lstStyle/>
              <a:p>
                <a:pPr>
                  <a:defRPr sz="1200" b="0">
                    <a:solidFill>
                      <a:sysClr val="windowText" lastClr="000000"/>
                    </a:solidFill>
                  </a:defRPr>
                </a:pPr>
                <a:r>
                  <a:rPr lang="en-US" sz="1200" b="0" dirty="0">
                    <a:solidFill>
                      <a:sysClr val="windowText" lastClr="000000"/>
                    </a:solidFill>
                  </a:rPr>
                  <a:t>CV/LoC</a:t>
                </a:r>
              </a:p>
            </c:rich>
          </c:tx>
          <c:overlay val="0"/>
        </c:title>
        <c:numFmt formatCode="General" sourceLinked="0"/>
        <c:majorTickMark val="out"/>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1197" b="0" i="0" u="none" strike="noStrike" kern="1200" baseline="0">
                <a:solidFill>
                  <a:sysClr val="windowText" lastClr="000000"/>
                </a:solidFill>
                <a:latin typeface="+mn-lt"/>
                <a:ea typeface="+mn-ea"/>
                <a:cs typeface="+mn-cs"/>
              </a:defRPr>
            </a:pPr>
            <a:endParaRPr lang="en-US"/>
          </a:p>
        </c:txPr>
        <c:crossAx val="492355048"/>
        <c:crosses val="autoZero"/>
        <c:crossBetween val="midCat"/>
      </c:valAx>
      <c:spPr>
        <a:noFill/>
        <a:ln w="25400">
          <a:noFill/>
        </a:ln>
        <a:effectLst/>
      </c:spPr>
    </c:plotArea>
    <c:plotVisOnly val="1"/>
    <c:dispBlanksAs val="gap"/>
    <c:showDLblsOverMax val="0"/>
  </c:chart>
  <c:spPr>
    <a:noFill/>
    <a:ln>
      <a:noFill/>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4261355426706076"/>
          <c:y val="7.189568384014558E-2"/>
        </c:manualLayout>
      </c:layout>
      <c:overlay val="0"/>
    </c:title>
    <c:autoTitleDeleted val="0"/>
    <c:plotArea>
      <c:layout>
        <c:manualLayout>
          <c:layoutTarget val="inner"/>
          <c:xMode val="edge"/>
          <c:yMode val="edge"/>
          <c:x val="0.15304370393752798"/>
          <c:y val="0.23455799593740495"/>
          <c:w val="0.6433020470685219"/>
          <c:h val="0.59729289338221658"/>
        </c:manualLayout>
      </c:layout>
      <c:barChart>
        <c:barDir val="col"/>
        <c:grouping val="clustered"/>
        <c:varyColors val="0"/>
        <c:ser>
          <c:idx val="1"/>
          <c:order val="0"/>
          <c:tx>
            <c:strRef>
              <c:f>Sheet1!$B$1</c:f>
              <c:strCache>
                <c:ptCount val="1"/>
                <c:pt idx="0">
                  <c:v>My Metric</c:v>
                </c:pt>
              </c:strCache>
            </c:strRef>
          </c:tx>
          <c:spPr>
            <a:solidFill>
              <a:schemeClr val="accent5">
                <a:lumMod val="50000"/>
                <a:lumOff val="50000"/>
              </a:schemeClr>
            </a:solidFill>
            <a:ln w="12700">
              <a:noFill/>
            </a:ln>
          </c:spPr>
          <c:invertIfNegative val="0"/>
          <c:cat>
            <c:strRef>
              <c:f>Sheet1!$A$2:$A$5</c:f>
              <c:strCache>
                <c:ptCount val="4"/>
                <c:pt idx="0">
                  <c:v>Appli1</c:v>
                </c:pt>
                <c:pt idx="1">
                  <c:v>Appli2</c:v>
                </c:pt>
                <c:pt idx="2">
                  <c:v>Appli3</c:v>
                </c:pt>
                <c:pt idx="3">
                  <c:v>Appli4</c:v>
                </c:pt>
              </c:strCache>
            </c:strRef>
          </c:cat>
          <c:val>
            <c:numRef>
              <c:f>Sheet1!$B$2:$B$5</c:f>
              <c:numCache>
                <c:formatCode>#,##0.00</c:formatCode>
                <c:ptCount val="4"/>
                <c:pt idx="0">
                  <c:v>2.5</c:v>
                </c:pt>
                <c:pt idx="1">
                  <c:v>3.2</c:v>
                </c:pt>
                <c:pt idx="2">
                  <c:v>2.2999999999999998</c:v>
                </c:pt>
                <c:pt idx="3">
                  <c:v>1.3</c:v>
                </c:pt>
              </c:numCache>
            </c:numRef>
          </c:val>
          <c:extLst>
            <c:ext xmlns:c16="http://schemas.microsoft.com/office/drawing/2014/chart" uri="{C3380CC4-5D6E-409C-BE32-E72D297353CC}">
              <c16:uniqueId val="{00000000-E2FD-4910-941E-6F94DE440256}"/>
            </c:ext>
          </c:extLst>
        </c:ser>
        <c:dLbls>
          <c:showLegendKey val="0"/>
          <c:showVal val="0"/>
          <c:showCatName val="0"/>
          <c:showSerName val="0"/>
          <c:showPercent val="0"/>
          <c:showBubbleSize val="0"/>
        </c:dLbls>
        <c:gapWidth val="150"/>
        <c:overlap val="100"/>
        <c:axId val="495542144"/>
        <c:axId val="495542928"/>
      </c:barChart>
      <c:catAx>
        <c:axId val="495542144"/>
        <c:scaling>
          <c:orientation val="minMax"/>
        </c:scaling>
        <c:delete val="0"/>
        <c:axPos val="b"/>
        <c:numFmt formatCode="General" sourceLinked="1"/>
        <c:majorTickMark val="out"/>
        <c:minorTickMark val="none"/>
        <c:tickLblPos val="low"/>
        <c:spPr>
          <a:ln w="12700">
            <a:solidFill>
              <a:prstClr val="white">
                <a:lumMod val="50000"/>
              </a:prstClr>
            </a:solidFill>
          </a:ln>
        </c:spPr>
        <c:crossAx val="495542928"/>
        <c:crosses val="autoZero"/>
        <c:auto val="0"/>
        <c:lblAlgn val="ctr"/>
        <c:lblOffset val="100"/>
        <c:noMultiLvlLbl val="1"/>
      </c:catAx>
      <c:valAx>
        <c:axId val="495542928"/>
        <c:scaling>
          <c:orientation val="minMax"/>
        </c:scaling>
        <c:delete val="0"/>
        <c:axPos val="l"/>
        <c:majorGridlines/>
        <c:numFmt formatCode="#,##0.00" sourceLinked="1"/>
        <c:majorTickMark val="cross"/>
        <c:minorTickMark val="none"/>
        <c:tickLblPos val="nextTo"/>
        <c:spPr>
          <a:ln>
            <a:solidFill>
              <a:prstClr val="white">
                <a:lumMod val="50000"/>
              </a:prstClr>
            </a:solidFill>
          </a:ln>
        </c:spPr>
        <c:crossAx val="495542144"/>
        <c:crosses val="autoZero"/>
        <c:crossBetween val="between"/>
      </c:valAx>
    </c:plotArea>
    <c:plotVisOnly val="1"/>
    <c:dispBlanksAs val="gap"/>
    <c:showDLblsOverMax val="0"/>
  </c:chart>
  <c:txPr>
    <a:bodyPr/>
    <a:lstStyle/>
    <a:p>
      <a:pPr>
        <a:defRPr sz="12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8042A1-6D91-4513-A62D-1E3FD70C84BE}" type="datetimeFigureOut">
              <a:rPr lang="fr-FR" smtClean="0"/>
              <a:t>24/03/2020</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927CC5-7618-4C1F-9BF1-A6F782C404FD}" type="slidenum">
              <a:rPr lang="fr-FR" smtClean="0"/>
              <a:t>‹#›</a:t>
            </a:fld>
            <a:endParaRPr lang="fr-FR"/>
          </a:p>
        </p:txBody>
      </p:sp>
    </p:spTree>
    <p:extLst>
      <p:ext uri="{BB962C8B-B14F-4D97-AF65-F5344CB8AC3E}">
        <p14:creationId xmlns:p14="http://schemas.microsoft.com/office/powerpoint/2010/main" val="1520515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Master" Target="../slideMasters/slideMaster5.xml"/><Relationship Id="rId5" Type="http://schemas.openxmlformats.org/officeDocument/2006/relationships/image" Target="../media/image12.png"/><Relationship Id="rId4" Type="http://schemas.microsoft.com/office/2007/relationships/hdphoto" Target="../media/hdphoto1.wdp"/></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jpeg"/><Relationship Id="rId1" Type="http://schemas.openxmlformats.org/officeDocument/2006/relationships/slideMaster" Target="../slideMasters/slideMaster6.xml"/><Relationship Id="rId4" Type="http://schemas.openxmlformats.org/officeDocument/2006/relationships/image" Target="../media/image9.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Title_Master_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pic>
        <p:nvPicPr>
          <p:cNvPr id="5" name="Picture 6"/>
          <p:cNvPicPr>
            <a:picLocks noChangeAspect="1" noChangeArrowheads="1"/>
          </p:cNvPicPr>
          <p:nvPr/>
        </p:nvPicPr>
        <p:blipFill>
          <a:blip r:embed="rId3" cstate="print"/>
          <a:srcRect/>
          <a:stretch>
            <a:fillRect/>
          </a:stretch>
        </p:blipFill>
        <p:spPr bwMode="auto">
          <a:xfrm>
            <a:off x="6488114" y="311150"/>
            <a:ext cx="2062162" cy="369888"/>
          </a:xfrm>
          <a:prstGeom prst="rect">
            <a:avLst/>
          </a:prstGeom>
          <a:noFill/>
          <a:ln w="12700" algn="ctr">
            <a:noFill/>
            <a:miter lim="800000"/>
            <a:headEnd/>
            <a:tailEnd/>
          </a:ln>
        </p:spPr>
      </p:pic>
      <p:sp>
        <p:nvSpPr>
          <p:cNvPr id="1762307" name="Rectangle 3"/>
          <p:cNvSpPr>
            <a:spLocks noGrp="1" noChangeArrowheads="1"/>
          </p:cNvSpPr>
          <p:nvPr>
            <p:ph type="ctrTitle"/>
          </p:nvPr>
        </p:nvSpPr>
        <p:spPr>
          <a:xfrm>
            <a:off x="930276" y="4116390"/>
            <a:ext cx="5035550" cy="574675"/>
          </a:xfrm>
        </p:spPr>
        <p:txBody>
          <a:bodyPr/>
          <a:lstStyle>
            <a:lvl1pPr algn="r">
              <a:defRPr sz="1800"/>
            </a:lvl1pPr>
          </a:lstStyle>
          <a:p>
            <a:r>
              <a:rPr lang="en-US"/>
              <a:t>Click to edit Master title style</a:t>
            </a:r>
          </a:p>
        </p:txBody>
      </p:sp>
      <p:sp>
        <p:nvSpPr>
          <p:cNvPr id="1762308" name="Rectangle 4"/>
          <p:cNvSpPr>
            <a:spLocks noGrp="1" noChangeArrowheads="1"/>
          </p:cNvSpPr>
          <p:nvPr>
            <p:ph type="subTitle" idx="1"/>
          </p:nvPr>
        </p:nvSpPr>
        <p:spPr>
          <a:xfrm>
            <a:off x="930276" y="4979988"/>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a:t>Click to edit Master subtitle style</a:t>
            </a:r>
          </a:p>
        </p:txBody>
      </p:sp>
      <p:sp>
        <p:nvSpPr>
          <p:cNvPr id="6" name="Rectangle 5"/>
          <p:cNvSpPr>
            <a:spLocks noGrp="1" noChangeArrowheads="1"/>
          </p:cNvSpPr>
          <p:nvPr>
            <p:ph type="ftr" sz="quarter" idx="10"/>
          </p:nvPr>
        </p:nvSpPr>
        <p:spPr>
          <a:xfrm>
            <a:off x="468314" y="6626227"/>
            <a:ext cx="1800225" cy="188913"/>
          </a:xfrm>
        </p:spPr>
        <p:txBody>
          <a:bodyPr/>
          <a:lstStyle>
            <a:lvl1pPr>
              <a:defRPr>
                <a:solidFill>
                  <a:schemeClr val="bg1">
                    <a:lumMod val="50000"/>
                  </a:schemeClr>
                </a:solidFill>
              </a:defRPr>
            </a:lvl1pPr>
          </a:lstStyle>
          <a:p>
            <a:endParaRPr lang="fr-F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24/03/2020</a:t>
            </a:fld>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24/03/2020</a:t>
            </a:fld>
            <a:endParaRPr lang="fr-F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pic>
        <p:nvPicPr>
          <p:cNvPr id="4" name="Picture 8" descr="Titel1"/>
          <p:cNvPicPr>
            <a:picLocks noChangeAspect="1" noChangeArrowheads="1"/>
          </p:cNvPicPr>
          <p:nvPr userDrawn="1"/>
        </p:nvPicPr>
        <p:blipFill>
          <a:blip r:embed="rId2" cstate="print"/>
          <a:srcRect/>
          <a:stretch>
            <a:fillRect/>
          </a:stretch>
        </p:blipFill>
        <p:spPr bwMode="auto">
          <a:xfrm>
            <a:off x="0" y="-3175"/>
            <a:ext cx="9144000" cy="6864350"/>
          </a:xfrm>
          <a:prstGeom prst="rect">
            <a:avLst/>
          </a:prstGeom>
          <a:noFill/>
          <a:ln w="9525">
            <a:noFill/>
            <a:miter lim="800000"/>
            <a:headEnd/>
            <a:tailEnd/>
          </a:ln>
        </p:spPr>
      </p:pic>
      <p:sp>
        <p:nvSpPr>
          <p:cNvPr id="1428483" name="Rectangle 3"/>
          <p:cNvSpPr>
            <a:spLocks noGrp="1" noChangeArrowheads="1"/>
          </p:cNvSpPr>
          <p:nvPr>
            <p:ph type="ctrTitle"/>
          </p:nvPr>
        </p:nvSpPr>
        <p:spPr>
          <a:xfrm>
            <a:off x="1120776" y="4005265"/>
            <a:ext cx="5035550" cy="574675"/>
          </a:xfrm>
        </p:spPr>
        <p:txBody>
          <a:bodyPr/>
          <a:lstStyle>
            <a:lvl1pPr algn="r">
              <a:defRPr sz="1800"/>
            </a:lvl1pPr>
          </a:lstStyle>
          <a:p>
            <a:r>
              <a:rPr lang="en-US"/>
              <a:t>Click to edit Master title style</a:t>
            </a:r>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400" i="1">
                <a:solidFill>
                  <a:srgbClr val="9C9B8E"/>
                </a:solidFill>
                <a:latin typeface="Tahoma" pitchFamily="34" charset="0"/>
              </a:defRPr>
            </a:lvl1pPr>
          </a:lstStyle>
          <a:p>
            <a:r>
              <a:rPr lang="en-US"/>
              <a:t>Click to edit Master subtitle style</a:t>
            </a:r>
          </a:p>
        </p:txBody>
      </p:sp>
      <p:sp>
        <p:nvSpPr>
          <p:cNvPr id="5" name="Rectangle 5"/>
          <p:cNvSpPr>
            <a:spLocks noGrp="1" noChangeArrowheads="1"/>
          </p:cNvSpPr>
          <p:nvPr>
            <p:ph type="ftr" sz="quarter" idx="10"/>
          </p:nvPr>
        </p:nvSpPr>
        <p:spPr>
          <a:xfrm>
            <a:off x="468314" y="6626227"/>
            <a:ext cx="18002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Inhaltsplatzhalt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4" name="Fußzeilenplatzhalter 3"/>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5" name="Datumsplatzhalter 4"/>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4" name="Datumsplatzhalter 3"/>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ußzeilenplatzhalter 1"/>
          <p:cNvSpPr>
            <a:spLocks noGrp="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3" name="Datumsplatzhalter 2"/>
          <p:cNvSpPr>
            <a:spLocks noGrp="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a:t>Click to edit Master title style</a:t>
            </a:r>
            <a:endParaRPr lang="fr-FR"/>
          </a:p>
        </p:txBody>
      </p:sp>
      <p:sp>
        <p:nvSpPr>
          <p:cNvPr id="3" name="Chart Placeholder 2"/>
          <p:cNvSpPr>
            <a:spLocks noGrp="1"/>
          </p:cNvSpPr>
          <p:nvPr>
            <p:ph type="chart" idx="1"/>
          </p:nvPr>
        </p:nvSpPr>
        <p:spPr>
          <a:xfrm>
            <a:off x="806450" y="1244602"/>
            <a:ext cx="8105775" cy="5026025"/>
          </a:xfrm>
        </p:spPr>
        <p:txBody>
          <a:bodyPr/>
          <a:lstStyle/>
          <a:p>
            <a:pPr lvl="0"/>
            <a:r>
              <a:rPr lang="en-US" noProof="0"/>
              <a:t>Click icon to add chart</a:t>
            </a:r>
            <a:endParaRPr lang="fr-FR" noProof="0" dirty="0"/>
          </a:p>
        </p:txBody>
      </p:sp>
      <p:sp>
        <p:nvSpPr>
          <p:cNvPr id="4" name="Footer Placeholder 3"/>
          <p:cNvSpPr>
            <a:spLocks noGrp="1" noChangeArrowheads="1"/>
          </p:cNvSpPr>
          <p:nvPr>
            <p:ph type="ftr" sz="quarter" idx="10"/>
          </p:nvPr>
        </p:nvSpPr>
        <p:spPr>
          <a:xfrm>
            <a:off x="827088" y="6597652"/>
            <a:ext cx="1439862"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r>
              <a:rPr lang="en-US" dirty="0"/>
              <a:t>Copyright CAST 2011   </a:t>
            </a:r>
          </a:p>
        </p:txBody>
      </p:sp>
      <p:sp>
        <p:nvSpPr>
          <p:cNvPr id="5" name="Rectangle 6"/>
          <p:cNvSpPr>
            <a:spLocks noGrp="1" noChangeArrowheads="1"/>
          </p:cNvSpPr>
          <p:nvPr>
            <p:ph type="dt" sz="half" idx="11"/>
          </p:nvPr>
        </p:nvSpPr>
        <p:spPr>
          <a:xfrm>
            <a:off x="2466976" y="6597652"/>
            <a:ext cx="1482725" cy="188913"/>
          </a:xfrm>
          <a:prstGeom prst="rect">
            <a:avLst/>
          </a:prstGeom>
        </p:spPr>
        <p:txBody>
          <a:bodyPr/>
          <a:lstStyle>
            <a:lvl1pPr algn="ctr">
              <a:lnSpc>
                <a:spcPct val="90000"/>
              </a:lnSpc>
              <a:buClr>
                <a:srgbClr val="FF3300"/>
              </a:buClr>
              <a:defRPr sz="1000" baseline="-25000" smtClean="0">
                <a:solidFill>
                  <a:srgbClr val="808080"/>
                </a:solidFill>
                <a:cs typeface="+mn-cs"/>
              </a:defRPr>
            </a:lvl1pPr>
          </a:lstStyle>
          <a:p>
            <a:pPr>
              <a:defRPr/>
            </a:pPr>
            <a:endParaRPr lang="en-US" dirty="0"/>
          </a:p>
        </p:txBody>
      </p:sp>
    </p:spTree>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24/03/2020</a:t>
            </a:fld>
            <a:endParaRPr lang="fr-FR"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8"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4"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3"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6"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8658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06451" y="404813"/>
            <a:ext cx="5927725" cy="58658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5"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806451" y="404813"/>
            <a:ext cx="8086725" cy="431800"/>
          </a:xfrm>
        </p:spPr>
        <p:txBody>
          <a:bodyPr/>
          <a:lstStyle/>
          <a:p>
            <a:r>
              <a:rPr lang="en-US"/>
              <a:t>Click to edit Master title style</a:t>
            </a:r>
          </a:p>
        </p:txBody>
      </p:sp>
      <p:sp>
        <p:nvSpPr>
          <p:cNvPr id="3" name="Content Placeholder 2"/>
          <p:cNvSpPr>
            <a:spLocks noGrp="1"/>
          </p:cNvSpPr>
          <p:nvPr>
            <p:ph sz="half" idx="1"/>
          </p:nvPr>
        </p:nvSpPr>
        <p:spPr>
          <a:xfrm>
            <a:off x="806450" y="1244602"/>
            <a:ext cx="3976688" cy="5026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935539" y="1244602"/>
            <a:ext cx="3976687" cy="24368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935539" y="3833813"/>
            <a:ext cx="3976687" cy="24368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ftr" sz="quarter" idx="10"/>
          </p:nvPr>
        </p:nvSpPr>
        <p:spPr>
          <a:ln/>
        </p:spPr>
        <p:txBody>
          <a:bodyPr/>
          <a:lstStyle>
            <a:lvl1pPr>
              <a:defRPr/>
            </a:lvl1pPr>
          </a:lstStyle>
          <a:p>
            <a:pPr>
              <a:defRPr/>
            </a:pPr>
            <a:r>
              <a:rPr lang="en-US" dirty="0">
                <a:solidFill>
                  <a:srgbClr val="FFFFFF"/>
                </a:solidFill>
              </a:rPr>
              <a:t>Copyright CAST 2011   </a:t>
            </a:r>
          </a:p>
        </p:txBody>
      </p:sp>
      <p:sp>
        <p:nvSpPr>
          <p:cNvPr id="7" name="Rectangle 6"/>
          <p:cNvSpPr>
            <a:spLocks noGrp="1" noChangeArrowheads="1"/>
          </p:cNvSpPr>
          <p:nvPr>
            <p:ph type="dt" sz="half" idx="11"/>
          </p:nvPr>
        </p:nvSpPr>
        <p:spPr>
          <a:ln/>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457200" y="1600202"/>
            <a:ext cx="8229600" cy="4525963"/>
          </a:xfrm>
        </p:spPr>
        <p:txBody>
          <a:bodyPr/>
          <a:lstStyle/>
          <a:p>
            <a:pPr lvl="0"/>
            <a:r>
              <a:rPr lang="en-US" noProof="0"/>
              <a:t>Click icon to add table</a:t>
            </a:r>
            <a:endParaRPr lang="en-US" noProof="0" dirty="0"/>
          </a:p>
        </p:txBody>
      </p:sp>
      <p:sp>
        <p:nvSpPr>
          <p:cNvPr id="4" name="Rectangle 4"/>
          <p:cNvSpPr>
            <a:spLocks noGrp="1" noChangeArrowheads="1"/>
          </p:cNvSpPr>
          <p:nvPr>
            <p:ph type="dt" sz="half" idx="10"/>
          </p:nvPr>
        </p:nvSpPr>
        <p:spPr>
          <a:xfrm>
            <a:off x="457200" y="6245225"/>
            <a:ext cx="1524000" cy="476250"/>
          </a:xfrm>
          <a:prstGeom prst="rect">
            <a:avLst/>
          </a:prstGeom>
        </p:spPr>
        <p:txBody>
          <a:bodyPr/>
          <a:lstStyle>
            <a:lvl1pPr>
              <a:defRPr/>
            </a:lvl1pPr>
          </a:lstStyle>
          <a:p>
            <a:pPr>
              <a:defRPr/>
            </a:pPr>
            <a:endParaRPr lang="en-US" dirty="0">
              <a:solidFill>
                <a:srgbClr val="FFFFFF"/>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p:cNvSpPr>
            <a:spLocks noGrp="1" noChangeArrowheads="1"/>
          </p:cNvSpPr>
          <p:nvPr>
            <p:ph type="ftr" sz="quarter" idx="10"/>
          </p:nvPr>
        </p:nvSpPr>
        <p:spPr>
          <a:ln/>
        </p:spPr>
        <p:txBody>
          <a:bodyPr/>
          <a:lstStyle>
            <a:lvl1pPr>
              <a:defRPr/>
            </a:lvl1pPr>
          </a:lstStyle>
          <a:p>
            <a:endParaRPr lang="fr-FR" dirty="0"/>
          </a:p>
        </p:txBody>
      </p:sp>
      <p:sp>
        <p:nvSpPr>
          <p:cNvPr id="5"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24/03/2020</a:t>
            </a:fld>
            <a:endParaRPr lang="fr-FR"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428482" name="Picture 2" descr="Open_2007"/>
          <p:cNvPicPr>
            <a:picLocks noChangeAspect="1" noChangeArrowheads="1"/>
          </p:cNvPicPr>
          <p:nvPr/>
        </p:nvPicPr>
        <p:blipFill>
          <a:blip r:embed="rId2" cstate="print"/>
          <a:srcRect/>
          <a:stretch>
            <a:fillRect/>
          </a:stretch>
        </p:blipFill>
        <p:spPr bwMode="auto">
          <a:xfrm>
            <a:off x="-36512" y="0"/>
            <a:ext cx="9144001" cy="6858000"/>
          </a:xfrm>
          <a:prstGeom prst="rect">
            <a:avLst/>
          </a:prstGeom>
          <a:noFill/>
        </p:spPr>
      </p:pic>
      <p:sp>
        <p:nvSpPr>
          <p:cNvPr id="1428483" name="Rectangle 3"/>
          <p:cNvSpPr>
            <a:spLocks noGrp="1" noChangeArrowheads="1"/>
          </p:cNvSpPr>
          <p:nvPr>
            <p:ph type="ctrTitle"/>
          </p:nvPr>
        </p:nvSpPr>
        <p:spPr>
          <a:xfrm>
            <a:off x="1120776" y="4005265"/>
            <a:ext cx="5035550" cy="574675"/>
          </a:xfrm>
        </p:spPr>
        <p:txBody>
          <a:bodyPr/>
          <a:lstStyle>
            <a:lvl1pPr algn="r">
              <a:defRPr sz="2000"/>
            </a:lvl1pPr>
          </a:lstStyle>
          <a:p>
            <a:r>
              <a:rPr lang="en-US"/>
              <a:t>Click to edit Master title style</a:t>
            </a:r>
          </a:p>
        </p:txBody>
      </p:sp>
      <p:sp>
        <p:nvSpPr>
          <p:cNvPr id="1428484" name="Rectangle 4"/>
          <p:cNvSpPr>
            <a:spLocks noGrp="1" noChangeArrowheads="1"/>
          </p:cNvSpPr>
          <p:nvPr>
            <p:ph type="subTitle" idx="1"/>
          </p:nvPr>
        </p:nvSpPr>
        <p:spPr>
          <a:xfrm>
            <a:off x="1120776" y="4868863"/>
            <a:ext cx="5032375" cy="576262"/>
          </a:xfrm>
        </p:spPr>
        <p:txBody>
          <a:bodyPr lIns="91440" tIns="45720" rIns="91440" bIns="45720"/>
          <a:lstStyle>
            <a:lvl1pPr marL="0" indent="0" algn="r">
              <a:buFont typeface="Wingdings" pitchFamily="2" charset="2"/>
              <a:buNone/>
              <a:defRPr sz="1600" i="1">
                <a:solidFill>
                  <a:srgbClr val="9C9B8E"/>
                </a:solidFill>
                <a:latin typeface="Tahoma" pitchFamily="34" charset="0"/>
              </a:defRPr>
            </a:lvl1pPr>
          </a:lstStyle>
          <a:p>
            <a:r>
              <a:rPr lang="en-US"/>
              <a:t>Click to edit Master subtitle style</a:t>
            </a:r>
          </a:p>
        </p:txBody>
      </p:sp>
      <p:sp>
        <p:nvSpPr>
          <p:cNvPr id="1428485" name="Rectangle 5"/>
          <p:cNvSpPr>
            <a:spLocks noGrp="1" noChangeArrowheads="1"/>
          </p:cNvSpPr>
          <p:nvPr>
            <p:ph type="ftr" sz="quarter" idx="3"/>
          </p:nvPr>
        </p:nvSpPr>
        <p:spPr>
          <a:xfrm>
            <a:off x="468314" y="6626227"/>
            <a:ext cx="1800225" cy="188913"/>
          </a:xfrm>
        </p:spPr>
        <p:txBody>
          <a:bodyPr/>
          <a:lstStyle>
            <a:lvl1pPr>
              <a:defRPr/>
            </a:lvl1pPr>
          </a:lstStyle>
          <a:p>
            <a:r>
              <a:rPr lang="en-US" dirty="0">
                <a:solidFill>
                  <a:srgbClr val="FFFFFF"/>
                </a:solidFill>
              </a:rPr>
              <a:t>Copyright CAST 2011   </a:t>
            </a: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Slide Number Placeholder 3"/>
          <p:cNvSpPr>
            <a:spLocks noGrp="1"/>
          </p:cNvSpPr>
          <p:nvPr>
            <p:ph type="sldNum" sz="quarter" idx="10"/>
          </p:nvPr>
        </p:nvSpPr>
        <p:spPr/>
        <p:txBody>
          <a:bodyPr/>
          <a:lstStyle>
            <a:lvl1pPr>
              <a:defRPr/>
            </a:lvl1pPr>
          </a:lstStyle>
          <a:p>
            <a:fld id="{8343397F-2E5C-4581-A20A-50D63392C6A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endParaRPr lang="fr-F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sz="quarter" idx="10"/>
          </p:nvPr>
        </p:nvSpPr>
        <p:spPr/>
        <p:txBody>
          <a:bodyPr/>
          <a:lstStyle>
            <a:lvl1pPr>
              <a:defRPr/>
            </a:lvl1pPr>
          </a:lstStyle>
          <a:p>
            <a:fld id="{C5A13BBC-B363-4BE4-8499-C4ABE5B5B1EA}"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Content Placeholder 2"/>
          <p:cNvSpPr>
            <a:spLocks noGrp="1"/>
          </p:cNvSpPr>
          <p:nvPr>
            <p:ph sz="half" idx="1"/>
          </p:nvPr>
        </p:nvSpPr>
        <p:spPr>
          <a:xfrm>
            <a:off x="806450" y="1052513"/>
            <a:ext cx="3976688"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Content Placeholder 3"/>
          <p:cNvSpPr>
            <a:spLocks noGrp="1"/>
          </p:cNvSpPr>
          <p:nvPr>
            <p:ph sz="half" idx="2"/>
          </p:nvPr>
        </p:nvSpPr>
        <p:spPr>
          <a:xfrm>
            <a:off x="4935539" y="1052513"/>
            <a:ext cx="3976687" cy="52562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Slide Number Placeholder 4"/>
          <p:cNvSpPr>
            <a:spLocks noGrp="1"/>
          </p:cNvSpPr>
          <p:nvPr>
            <p:ph type="sldNum" sz="quarter" idx="10"/>
          </p:nvPr>
        </p:nvSpPr>
        <p:spPr/>
        <p:txBody>
          <a:bodyPr/>
          <a:lstStyle>
            <a:lvl1pPr>
              <a:defRPr/>
            </a:lvl1pPr>
          </a:lstStyle>
          <a:p>
            <a:fld id="{84EF35CE-BF0E-4870-93C6-2FCD27211917}"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fr-F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7" name="Slide Number Placeholder 6"/>
          <p:cNvSpPr>
            <a:spLocks noGrp="1"/>
          </p:cNvSpPr>
          <p:nvPr>
            <p:ph type="sldNum" sz="quarter" idx="10"/>
          </p:nvPr>
        </p:nvSpPr>
        <p:spPr/>
        <p:txBody>
          <a:bodyPr/>
          <a:lstStyle>
            <a:lvl1pPr>
              <a:defRPr/>
            </a:lvl1pPr>
          </a:lstStyle>
          <a:p>
            <a:fld id="{225A2664-C28F-4CED-A281-F9E0C68C8CD0}" type="slidenum">
              <a:rPr lang="en-US">
                <a:solidFill>
                  <a:srgbClr val="FFFFFF"/>
                </a:solidFill>
              </a:rPr>
              <a:pPr/>
              <a:t>‹#›</a:t>
            </a:fld>
            <a:endParaRPr lang="en-US" dirty="0">
              <a:solidFill>
                <a:srgbClr val="FFFFFF"/>
              </a:solidFill>
            </a:endParaRPr>
          </a:p>
        </p:txBody>
      </p:sp>
      <p:sp>
        <p:nvSpPr>
          <p:cNvPr id="8" name="Footer Placeholder 7"/>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9" name="Date Placeholder 8"/>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Slide Number Placeholder 2"/>
          <p:cNvSpPr>
            <a:spLocks noGrp="1"/>
          </p:cNvSpPr>
          <p:nvPr>
            <p:ph type="sldNum" sz="quarter" idx="10"/>
          </p:nvPr>
        </p:nvSpPr>
        <p:spPr/>
        <p:txBody>
          <a:bodyPr/>
          <a:lstStyle>
            <a:lvl1pPr>
              <a:defRPr/>
            </a:lvl1pPr>
          </a:lstStyle>
          <a:p>
            <a:fld id="{714512A8-34A0-47D1-AA81-7B1AA435D41B}" type="slidenum">
              <a:rPr lang="en-US">
                <a:solidFill>
                  <a:srgbClr val="FFFFFF"/>
                </a:solidFill>
              </a:rPr>
              <a:pPr/>
              <a:t>‹#›</a:t>
            </a:fld>
            <a:endParaRPr lang="en-US" dirty="0">
              <a:solidFill>
                <a:srgbClr val="FFFFFF"/>
              </a:solidFill>
            </a:endParaRPr>
          </a:p>
        </p:txBody>
      </p:sp>
      <p:sp>
        <p:nvSpPr>
          <p:cNvPr id="4" name="Footer Placeholder 3"/>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5" name="Date Placeholder 4"/>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fld id="{1610B25C-2CE3-4516-81BA-A9E30B96FCF5}" type="slidenum">
              <a:rPr lang="en-US">
                <a:solidFill>
                  <a:srgbClr val="FFFFFF"/>
                </a:solidFill>
              </a:rPr>
              <a:pPr/>
              <a:t>‹#›</a:t>
            </a:fld>
            <a:endParaRPr lang="en-US" dirty="0">
              <a:solidFill>
                <a:srgbClr val="FFFFFF"/>
              </a:solidFill>
            </a:endParaRPr>
          </a:p>
        </p:txBody>
      </p:sp>
      <p:sp>
        <p:nvSpPr>
          <p:cNvPr id="3" name="Footer Placeholder 2"/>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4" name="Date Placeholder 3"/>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endParaRPr lang="fr-F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BA065626-23F7-4408-B696-622AA9200E92}"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F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fr-FR"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a:lvl1pPr>
          </a:lstStyle>
          <a:p>
            <a:fld id="{B8F6CDD5-C6E6-47CC-9229-C2DB610ED04E}" type="slidenum">
              <a:rPr lang="en-US">
                <a:solidFill>
                  <a:srgbClr val="FFFFFF"/>
                </a:solidFill>
              </a:rPr>
              <a:pPr/>
              <a:t>‹#›</a:t>
            </a:fld>
            <a:endParaRPr lang="en-US" dirty="0">
              <a:solidFill>
                <a:srgbClr val="FFFFFF"/>
              </a:solidFill>
            </a:endParaRPr>
          </a:p>
        </p:txBody>
      </p:sp>
      <p:sp>
        <p:nvSpPr>
          <p:cNvPr id="6" name="Footer Placeholder 5"/>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7" name="Date Placeholder 6"/>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Slide Number Placeholder 3"/>
          <p:cNvSpPr>
            <a:spLocks noGrp="1"/>
          </p:cNvSpPr>
          <p:nvPr>
            <p:ph type="sldNum" sz="quarter" idx="10"/>
          </p:nvPr>
        </p:nvSpPr>
        <p:spPr/>
        <p:txBody>
          <a:bodyPr/>
          <a:lstStyle>
            <a:lvl1pPr>
              <a:defRPr/>
            </a:lvl1pPr>
          </a:lstStyle>
          <a:p>
            <a:fld id="{01BFFCBB-D95F-4339-AF1C-186BF28C12A7}"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44602"/>
            <a:ext cx="3976688"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35539" y="1244602"/>
            <a:ext cx="3976687" cy="50260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24/03/2020</a:t>
            </a:fld>
            <a:endParaRPr lang="fr-FR"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86576" y="404813"/>
            <a:ext cx="2025650" cy="5903912"/>
          </a:xfrm>
        </p:spPr>
        <p:txBody>
          <a:bodyPr vert="eaVert"/>
          <a:lstStyle/>
          <a:p>
            <a:r>
              <a:rPr lang="en-US"/>
              <a:t>Click to edit Master title style</a:t>
            </a:r>
            <a:endParaRPr lang="fr-FR"/>
          </a:p>
        </p:txBody>
      </p:sp>
      <p:sp>
        <p:nvSpPr>
          <p:cNvPr id="3" name="Vertical Text Placeholder 2"/>
          <p:cNvSpPr>
            <a:spLocks noGrp="1"/>
          </p:cNvSpPr>
          <p:nvPr>
            <p:ph type="body" orient="vert" idx="1"/>
          </p:nvPr>
        </p:nvSpPr>
        <p:spPr>
          <a:xfrm>
            <a:off x="806451" y="404813"/>
            <a:ext cx="5927725" cy="59039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Slide Number Placeholder 3"/>
          <p:cNvSpPr>
            <a:spLocks noGrp="1"/>
          </p:cNvSpPr>
          <p:nvPr>
            <p:ph type="sldNum" sz="quarter" idx="10"/>
          </p:nvPr>
        </p:nvSpPr>
        <p:spPr/>
        <p:txBody>
          <a:bodyPr/>
          <a:lstStyle>
            <a:lvl1pPr>
              <a:defRPr/>
            </a:lvl1pPr>
          </a:lstStyle>
          <a:p>
            <a:fld id="{A5932CBB-C583-4E66-8F9E-78F5AFECE99C}" type="slidenum">
              <a:rPr lang="en-US">
                <a:solidFill>
                  <a:srgbClr val="FFFFFF"/>
                </a:solidFill>
              </a:rPr>
              <a:pPr/>
              <a:t>‹#›</a:t>
            </a:fld>
            <a:endParaRPr lang="en-US" dirty="0">
              <a:solidFill>
                <a:srgbClr val="FFFFFF"/>
              </a:solidFill>
            </a:endParaRPr>
          </a:p>
        </p:txBody>
      </p:sp>
      <p:sp>
        <p:nvSpPr>
          <p:cNvPr id="5" name="Footer Placeholder 4"/>
          <p:cNvSpPr>
            <a:spLocks noGrp="1"/>
          </p:cNvSpPr>
          <p:nvPr>
            <p:ph type="ftr" sz="quarter" idx="11"/>
          </p:nvPr>
        </p:nvSpPr>
        <p:spPr/>
        <p:txBody>
          <a:bodyPr/>
          <a:lstStyle>
            <a:lvl1pPr>
              <a:defRPr/>
            </a:lvl1pPr>
          </a:lstStyle>
          <a:p>
            <a:r>
              <a:rPr lang="en-US" dirty="0">
                <a:solidFill>
                  <a:srgbClr val="FFFFFF"/>
                </a:solidFill>
              </a:rPr>
              <a:t>Copyright CAST 2011   </a:t>
            </a:r>
          </a:p>
        </p:txBody>
      </p:sp>
      <p:sp>
        <p:nvSpPr>
          <p:cNvPr id="6" name="Date Placeholder 5"/>
          <p:cNvSpPr>
            <a:spLocks noGrp="1"/>
          </p:cNvSpPr>
          <p:nvPr>
            <p:ph type="dt" sz="half" idx="12"/>
          </p:nvPr>
        </p:nvSpPr>
        <p:spPr/>
        <p:txBody>
          <a:bodyPr/>
          <a:lstStyle>
            <a:lvl1pPr>
              <a:defRPr/>
            </a:lvl1pPr>
          </a:lstStyle>
          <a:p>
            <a:endParaRPr lang="en-US" dirty="0">
              <a:solidFill>
                <a:srgbClr val="FFFFFF"/>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0"/>
            <a:ext cx="9144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pic>
          <p:nvPicPr>
            <p:cNvPr id="6" name="Picture 5"/>
            <p:cNvPicPr>
              <a:picLocks noChangeAspect="1"/>
            </p:cNvPicPr>
            <p:nvPr userDrawn="1"/>
          </p:nvPicPr>
          <p:blipFill>
            <a:blip r:embed="rId5">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5801572" y="457200"/>
              <a:ext cx="2799182" cy="548640"/>
            </a:xfrm>
            <a:prstGeom prst="rect">
              <a:avLst/>
            </a:prstGeom>
          </p:spPr>
        </p:pic>
      </p:grpSp>
      <p:sp>
        <p:nvSpPr>
          <p:cNvPr id="200706" name="Rectangle 2"/>
          <p:cNvSpPr>
            <a:spLocks noGrp="1" noChangeArrowheads="1"/>
          </p:cNvSpPr>
          <p:nvPr>
            <p:ph type="subTitle" idx="1"/>
          </p:nvPr>
        </p:nvSpPr>
        <p:spPr>
          <a:xfrm>
            <a:off x="457200" y="5477258"/>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p:ph type="ctrTitle" sz="quarter"/>
          </p:nvPr>
        </p:nvSpPr>
        <p:spPr>
          <a:xfrm>
            <a:off x="466344" y="5034685"/>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409281811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325438" y="907126"/>
            <a:ext cx="8504237"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201604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a:t>Click to edit Master text styles</a:t>
            </a:r>
          </a:p>
        </p:txBody>
      </p:sp>
      <p:sp>
        <p:nvSpPr>
          <p:cNvPr id="4" name="Rectangle 3"/>
          <p:cNvSpPr/>
          <p:nvPr userDrawn="1"/>
        </p:nvSpPr>
        <p:spPr bwMode="auto">
          <a:xfrm>
            <a:off x="0" y="469785"/>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Tree>
    <p:extLst>
      <p:ext uri="{BB962C8B-B14F-4D97-AF65-F5344CB8AC3E}">
        <p14:creationId xmlns:p14="http://schemas.microsoft.com/office/powerpoint/2010/main" val="957770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8"/>
            <a:ext cx="8503920" cy="378565"/>
          </a:xfrm>
        </p:spPr>
        <p:txBody>
          <a:bodyPr/>
          <a:lstStyle/>
          <a:p>
            <a:r>
              <a:rPr lang="en-US"/>
              <a:t>Click to edit Master title style</a:t>
            </a:r>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22736468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8"/>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714875" y="912738"/>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8"/>
            <a:ext cx="8503920" cy="378565"/>
          </a:xfrm>
        </p:spPr>
        <p:txBody>
          <a:bodyPr/>
          <a:lstStyle/>
          <a:p>
            <a:r>
              <a:rPr lang="en-US"/>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30751"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216612278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395534078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191769971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Nur Titel">
    <p:spTree>
      <p:nvGrpSpPr>
        <p:cNvPr id="1" name=""/>
        <p:cNvGrpSpPr/>
        <p:nvPr/>
      </p:nvGrpSpPr>
      <p:grpSpPr>
        <a:xfrm>
          <a:off x="0" y="0"/>
          <a:ext cx="0" cy="0"/>
          <a:chOff x="0" y="0"/>
          <a:chExt cx="0" cy="0"/>
        </a:xfrm>
      </p:grpSpPr>
      <p:sp>
        <p:nvSpPr>
          <p:cNvPr id="2" name="Titel 1"/>
          <p:cNvSpPr>
            <a:spLocks noGrp="1"/>
          </p:cNvSpPr>
          <p:nvPr>
            <p:ph type="title"/>
          </p:nvPr>
        </p:nvSpPr>
        <p:spPr>
          <a:xfrm>
            <a:off x="323850" y="238539"/>
            <a:ext cx="8497092" cy="616455"/>
          </a:xfrm>
        </p:spPr>
        <p:txBody>
          <a:bodyPr anchor="ctr" anchorCtr="0">
            <a:noAutofit/>
          </a:bodyPr>
          <a:lstStyle>
            <a:lvl1pPr>
              <a:lnSpc>
                <a:spcPct val="100000"/>
              </a:lnSpc>
              <a:defRPr/>
            </a:lvl1pPr>
          </a:lstStyle>
          <a:p>
            <a:r>
              <a:rPr lang="en-US"/>
              <a:t>Click to edit Master title style</a:t>
            </a:r>
            <a:endParaRPr lang="de-DE" dirty="0"/>
          </a:p>
        </p:txBody>
      </p:sp>
      <p:sp>
        <p:nvSpPr>
          <p:cNvPr id="9" name="Textplatzhalter 7"/>
          <p:cNvSpPr>
            <a:spLocks noGrp="1"/>
          </p:cNvSpPr>
          <p:nvPr>
            <p:ph type="body" sz="quarter" idx="13"/>
          </p:nvPr>
        </p:nvSpPr>
        <p:spPr>
          <a:xfrm>
            <a:off x="323850" y="854994"/>
            <a:ext cx="8496300" cy="336244"/>
          </a:xfrm>
        </p:spPr>
        <p:txBody>
          <a:bodyPr lIns="0" tIns="0" rIns="0" bIns="0" anchor="t" anchorCtr="0">
            <a:noAutofit/>
          </a:bodyPr>
          <a:lstStyle>
            <a:lvl1pPr marL="0" indent="0">
              <a:buNone/>
              <a:defRPr sz="2000"/>
            </a:lvl1pPr>
          </a:lstStyle>
          <a:p>
            <a:pPr lvl="0"/>
            <a:r>
              <a:rPr lang="en-US"/>
              <a:t>Click to edit Master text styles</a:t>
            </a:r>
          </a:p>
        </p:txBody>
      </p:sp>
    </p:spTree>
    <p:extLst>
      <p:ext uri="{BB962C8B-B14F-4D97-AF65-F5344CB8AC3E}">
        <p14:creationId xmlns:p14="http://schemas.microsoft.com/office/powerpoint/2010/main" val="355835765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8" name="Picture 7" descr="Cover_Cast_IceBerg_3-JSP9.jpg"/>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25000"/>
                    </a14:imgEffect>
                  </a14:imgLayer>
                </a14:imgProps>
              </a:ext>
            </a:extLst>
          </a:blip>
          <a:srcRect t="30446" b="21586"/>
          <a:stretch>
            <a:fillRect/>
          </a:stretch>
        </p:blipFill>
        <p:spPr>
          <a:xfrm>
            <a:off x="0" y="1524000"/>
            <a:ext cx="9144000" cy="3048000"/>
          </a:xfrm>
          <a:prstGeom prst="rect">
            <a:avLst/>
          </a:prstGeom>
        </p:spPr>
      </p:pic>
      <p:pic>
        <p:nvPicPr>
          <p:cNvPr id="6" name="Picture 5" descr="CAST_grey_100_bl.jpg"/>
          <p:cNvPicPr>
            <a:picLocks noChangeAspect="1"/>
          </p:cNvPicPr>
          <p:nvPr userDrawn="1"/>
        </p:nvPicPr>
        <p:blipFill>
          <a:blip r:embed="rId4" cstate="print"/>
          <a:stretch>
            <a:fillRect/>
          </a:stretch>
        </p:blipFill>
        <p:spPr>
          <a:xfrm>
            <a:off x="5791726" y="457200"/>
            <a:ext cx="2818874" cy="548640"/>
          </a:xfrm>
          <a:prstGeom prst="rect">
            <a:avLst/>
          </a:prstGeom>
        </p:spPr>
      </p:pic>
      <p:sp>
        <p:nvSpPr>
          <p:cNvPr id="200706" name="Rectangle 2"/>
          <p:cNvSpPr>
            <a:spLocks noGrp="1" noChangeArrowheads="1"/>
          </p:cNvSpPr>
          <p:nvPr userDrawn="1">
            <p:ph type="subTitle" idx="1"/>
          </p:nvPr>
        </p:nvSpPr>
        <p:spPr>
          <a:xfrm>
            <a:off x="457200" y="5477256"/>
            <a:ext cx="82296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userDrawn="1">
            <p:ph type="ctrTitle" sz="quarter"/>
          </p:nvPr>
        </p:nvSpPr>
        <p:spPr>
          <a:xfrm>
            <a:off x="466344" y="5034683"/>
            <a:ext cx="82296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14607905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
          <p:cNvSpPr>
            <a:spLocks noGrp="1" noChangeArrowheads="1"/>
          </p:cNvSpPr>
          <p:nvPr>
            <p:ph type="ftr" sz="quarter" idx="10"/>
          </p:nvPr>
        </p:nvSpPr>
        <p:spPr>
          <a:ln/>
        </p:spPr>
        <p:txBody>
          <a:bodyPr/>
          <a:lstStyle>
            <a:lvl1pPr>
              <a:defRPr/>
            </a:lvl1pPr>
          </a:lstStyle>
          <a:p>
            <a:endParaRPr lang="fr-FR" dirty="0"/>
          </a:p>
        </p:txBody>
      </p:sp>
      <p:sp>
        <p:nvSpPr>
          <p:cNvPr id="8"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24/03/2020</a:t>
            </a:fld>
            <a:endParaRPr lang="fr-FR" dirty="0"/>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325438" y="907126"/>
            <a:ext cx="8504237"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076652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4409556"/>
            <a:ext cx="7772400" cy="424732"/>
          </a:xfrm>
          <a:noFill/>
          <a:ln w="9525">
            <a:noFill/>
            <a:miter lim="800000"/>
            <a:headEnd/>
            <a:tailEnd/>
          </a:ln>
          <a:effectLst/>
        </p:spPr>
        <p:txBody>
          <a:bodyPr vert="horz" wrap="square" lIns="45720" tIns="45720" rIns="45720" bIns="45720" numCol="1" anchor="t" anchorCtr="0" compatLnSpc="1">
            <a:prstTxWarp prst="textNoShape">
              <a:avLst/>
            </a:prstTxWarp>
          </a:bodyPr>
          <a:lstStyle>
            <a:lvl1pPr>
              <a:defRPr lang="en-US" sz="2400" cap="all" dirty="0">
                <a:solidFill>
                  <a:schemeClr val="accent2">
                    <a:lumMod val="75000"/>
                  </a:schemeClr>
                </a:solidFill>
              </a:defRPr>
            </a:lvl1pPr>
          </a:lstStyle>
          <a:p>
            <a:pPr lvl="0"/>
            <a:r>
              <a:rPr lang="en-US"/>
              <a:t>Click to edit Master title style</a:t>
            </a:r>
            <a:endParaRPr lang="en-US" dirty="0"/>
          </a:p>
        </p:txBody>
      </p:sp>
      <p:sp>
        <p:nvSpPr>
          <p:cNvPr id="3" name="Text Placeholder 2"/>
          <p:cNvSpPr>
            <a:spLocks noGrp="1"/>
          </p:cNvSpPr>
          <p:nvPr>
            <p:ph type="body" idx="1"/>
          </p:nvPr>
        </p:nvSpPr>
        <p:spPr>
          <a:xfrm>
            <a:off x="685800" y="4016772"/>
            <a:ext cx="7772400" cy="390636"/>
          </a:xfrm>
          <a:prstGeom prst="rect">
            <a:avLst/>
          </a:prstGeom>
          <a:noFill/>
          <a:ln w="9525" algn="ctr">
            <a:noFill/>
            <a:miter lim="800000"/>
            <a:headEnd/>
            <a:tailEnd/>
          </a:ln>
        </p:spPr>
        <p:txBody>
          <a:bodyPr vert="horz" wrap="square" lIns="82058" tIns="41029" rIns="82058" bIns="41029" numCol="1" rtlCol="0" anchor="b" anchorCtr="0" compatLnSpc="1">
            <a:prstTxWarp prst="textNoShape">
              <a:avLst/>
            </a:prstTxWarp>
            <a:spAutoFit/>
          </a:bodyPr>
          <a:lstStyle>
            <a:lvl1pPr>
              <a:buNone/>
              <a:defRPr lang="en-US" sz="2000" smtClean="0">
                <a:solidFill>
                  <a:srgbClr val="000000"/>
                </a:solidFill>
                <a:cs typeface="+mn-cs"/>
              </a:defRPr>
            </a:lvl1pPr>
          </a:lstStyle>
          <a:p>
            <a:pPr marL="0" lvl="0" indent="0" defTabSz="820738" eaLnBrk="0" hangingPunct="0">
              <a:spcBef>
                <a:spcPct val="50000"/>
              </a:spcBef>
              <a:spcAft>
                <a:spcPct val="0"/>
              </a:spcAft>
              <a:buClr>
                <a:schemeClr val="accent3"/>
              </a:buClr>
              <a:buSzPct val="80000"/>
              <a:buFont typeface="Wingdings" pitchFamily="2" charset="2"/>
              <a:tabLst>
                <a:tab pos="341313" algn="l"/>
                <a:tab pos="1150938" algn="l"/>
              </a:tabLst>
            </a:pPr>
            <a:r>
              <a:rPr lang="en-US"/>
              <a:t>Click to edit Master text styles</a:t>
            </a:r>
          </a:p>
        </p:txBody>
      </p:sp>
      <p:sp>
        <p:nvSpPr>
          <p:cNvPr id="4" name="Rectangle 3"/>
          <p:cNvSpPr/>
          <p:nvPr userDrawn="1"/>
        </p:nvSpPr>
        <p:spPr bwMode="auto">
          <a:xfrm>
            <a:off x="0" y="469783"/>
            <a:ext cx="9144000" cy="226503"/>
          </a:xfrm>
          <a:prstGeom prst="rect">
            <a:avLst/>
          </a:prstGeom>
          <a:solidFill>
            <a:schemeClr val="accent6"/>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Tree>
    <p:extLst>
      <p:ext uri="{BB962C8B-B14F-4D97-AF65-F5344CB8AC3E}">
        <p14:creationId xmlns:p14="http://schemas.microsoft.com/office/powerpoint/2010/main" val="27022339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4"/>
          <p:cNvSpPr>
            <a:spLocks noGrp="1"/>
          </p:cNvSpPr>
          <p:nvPr>
            <p:ph type="sldNum" sz="quarter" idx="10"/>
          </p:nvPr>
        </p:nvSpPr>
        <p:spPr/>
        <p:txBody>
          <a:bodyPr/>
          <a:lstStyle>
            <a:lvl1pPr>
              <a:defRPr/>
            </a:lvl1pPr>
          </a:lstStyle>
          <a:p>
            <a:pPr>
              <a:buClr>
                <a:prstClr val="black"/>
              </a:buClr>
            </a:pPr>
            <a:fld id="{F8480F06-4623-41B7-AED8-91A86F546A2E}"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2" name="Title 1"/>
          <p:cNvSpPr>
            <a:spLocks noGrp="1"/>
          </p:cNvSpPr>
          <p:nvPr>
            <p:ph type="title"/>
          </p:nvPr>
        </p:nvSpPr>
        <p:spPr>
          <a:xfrm>
            <a:off x="320040" y="237736"/>
            <a:ext cx="8503920" cy="378565"/>
          </a:xfrm>
        </p:spPr>
        <p:txBody>
          <a:bodyPr/>
          <a:lstStyle/>
          <a:p>
            <a:r>
              <a:rPr lang="en-US"/>
              <a:t>Click to edit Master title style</a:t>
            </a:r>
          </a:p>
        </p:txBody>
      </p:sp>
      <p:sp>
        <p:nvSpPr>
          <p:cNvPr id="7" name="Text Placeholder 6"/>
          <p:cNvSpPr>
            <a:spLocks noGrp="1"/>
          </p:cNvSpPr>
          <p:nvPr>
            <p:ph type="body" sz="quarter" idx="13"/>
          </p:nvPr>
        </p:nvSpPr>
        <p:spPr>
          <a:xfrm>
            <a:off x="325438"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a:defRPr sz="2000"/>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14875" y="907125"/>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133215855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5438" y="912736"/>
            <a:ext cx="4114800" cy="430887"/>
          </a:xfrm>
          <a:prstGeom prst="rect">
            <a:avLst/>
          </a:prstGeom>
        </p:spPr>
        <p:txBody>
          <a:bodyPr anchor="b"/>
          <a:lstStyle>
            <a:lvl1pPr marL="0" indent="0">
              <a:buNone/>
              <a:defRPr lang="en-US" sz="2200" dirty="0" smtClean="0">
                <a:solidFill>
                  <a:schemeClr val="tx2">
                    <a:lumMod val="65000"/>
                    <a:lumOff val="35000"/>
                  </a:schemeClr>
                </a:solidFill>
                <a:latin typeface="+mj-lt"/>
                <a:ea typeface="+mn-ea"/>
                <a:cs typeface="Arial"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714875" y="912736"/>
            <a:ext cx="4114800" cy="430887"/>
          </a:xfrm>
          <a:prstGeom prst="rect">
            <a:avLst/>
          </a:prstGeom>
        </p:spPr>
        <p:txBody>
          <a:bodyPr vert="horz" lIns="45720" tIns="45720" rIns="45720" bIns="45720" rtlCol="0" anchor="b">
            <a:spAutoFit/>
          </a:bodyPr>
          <a:lstStyle>
            <a:lvl1pPr>
              <a:buNone/>
              <a:defRPr lang="en-US" sz="2200" dirty="0" smtClean="0">
                <a:latin typeface="+mj-lt"/>
              </a:defRPr>
            </a:lvl1pPr>
          </a:lstStyle>
          <a:p>
            <a:pPr marL="0" lvl="0" indent="0"/>
            <a:r>
              <a:rPr lang="en-US"/>
              <a:t>Click to edit Master text styles</a:t>
            </a:r>
          </a:p>
        </p:txBody>
      </p:sp>
      <p:sp>
        <p:nvSpPr>
          <p:cNvPr id="7" name="Slide Number Placeholder 6"/>
          <p:cNvSpPr>
            <a:spLocks noGrp="1"/>
          </p:cNvSpPr>
          <p:nvPr>
            <p:ph type="sldNum" sz="quarter" idx="10"/>
          </p:nvPr>
        </p:nvSpPr>
        <p:spPr/>
        <p:txBody>
          <a:bodyPr/>
          <a:lstStyle>
            <a:lvl1pPr>
              <a:defRPr/>
            </a:lvl1pPr>
          </a:lstStyle>
          <a:p>
            <a:pPr>
              <a:buClr>
                <a:prstClr val="black"/>
              </a:buClr>
            </a:pPr>
            <a:fld id="{83255CA8-44C3-4DC8-9820-DE998EF472CC}"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6" name="Title 5"/>
          <p:cNvSpPr>
            <a:spLocks noGrp="1"/>
          </p:cNvSpPr>
          <p:nvPr>
            <p:ph type="title"/>
          </p:nvPr>
        </p:nvSpPr>
        <p:spPr>
          <a:xfrm>
            <a:off x="320040" y="237736"/>
            <a:ext cx="8503920" cy="378565"/>
          </a:xfrm>
        </p:spPr>
        <p:txBody>
          <a:bodyPr/>
          <a:lstStyle/>
          <a:p>
            <a:r>
              <a:rPr lang="en-US"/>
              <a:t>Click to edit Master title style</a:t>
            </a:r>
            <a:endParaRPr lang="en-US" dirty="0"/>
          </a:p>
        </p:txBody>
      </p:sp>
      <p:sp>
        <p:nvSpPr>
          <p:cNvPr id="9" name="Text Placeholder 6"/>
          <p:cNvSpPr>
            <a:spLocks noGrp="1"/>
          </p:cNvSpPr>
          <p:nvPr>
            <p:ph type="body" sz="quarter" idx="13"/>
          </p:nvPr>
        </p:nvSpPr>
        <p:spPr>
          <a:xfrm>
            <a:off x="325438" y="1460798"/>
            <a:ext cx="4114800"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
        <p:nvSpPr>
          <p:cNvPr id="4" name="Text Placeholder 3"/>
          <p:cNvSpPr>
            <a:spLocks noGrp="1"/>
          </p:cNvSpPr>
          <p:nvPr>
            <p:ph type="body" sz="quarter" idx="14"/>
          </p:nvPr>
        </p:nvSpPr>
        <p:spPr>
          <a:xfrm>
            <a:off x="4730750" y="1470687"/>
            <a:ext cx="4098925" cy="2174954"/>
          </a:xfrm>
        </p:spPr>
        <p:txBody>
          <a:bodyPr/>
          <a:lstStyle>
            <a:lvl1pPr marL="342900" indent="-342900">
              <a:defRPr lang="en-US" sz="2200" dirty="0" smtClean="0">
                <a:solidFill>
                  <a:schemeClr val="tx2">
                    <a:lumMod val="65000"/>
                    <a:lumOff val="35000"/>
                  </a:schemeClr>
                </a:solidFill>
                <a:latin typeface="+mn-lt"/>
                <a:ea typeface="+mn-ea"/>
                <a:cs typeface="Arial" pitchFamily="34" charset="0"/>
              </a:defRPr>
            </a:lvl1pPr>
            <a:lvl2pPr marL="646113" indent="-276225">
              <a:defRPr lang="en-US" sz="2000" dirty="0" smtClean="0">
                <a:solidFill>
                  <a:schemeClr val="tx2">
                    <a:lumMod val="65000"/>
                    <a:lumOff val="35000"/>
                  </a:schemeClr>
                </a:solidFill>
                <a:latin typeface="+mn-lt"/>
                <a:cs typeface="Arial" pitchFamily="34" charset="0"/>
              </a:defRPr>
            </a:lvl2pPr>
            <a:lvl3pPr marL="906463" indent="-234950">
              <a:defRPr lang="en-US" sz="1800" baseline="0" dirty="0" smtClean="0">
                <a:solidFill>
                  <a:schemeClr val="tx2">
                    <a:lumMod val="65000"/>
                    <a:lumOff val="35000"/>
                  </a:schemeClr>
                </a:solidFill>
                <a:latin typeface="+mn-lt"/>
                <a:cs typeface="Arial" pitchFamily="34" charset="0"/>
              </a:defRPr>
            </a:lvl3pPr>
            <a:lvl4pPr marL="1149350" indent="-234950">
              <a:defRPr lang="en-US" sz="1600" dirty="0" smtClean="0">
                <a:solidFill>
                  <a:schemeClr val="tx2">
                    <a:lumMod val="65000"/>
                    <a:lumOff val="35000"/>
                  </a:schemeClr>
                </a:solidFill>
                <a:latin typeface="+mn-lt"/>
                <a:cs typeface="Arial" pitchFamily="34" charset="0"/>
              </a:defRPr>
            </a:lvl4pPr>
            <a:lvl5pPr marL="1366838" indent="-200025">
              <a:defRPr lang="en-US" sz="1400" dirty="0" smtClean="0">
                <a:solidFill>
                  <a:schemeClr val="tx2">
                    <a:lumMod val="65000"/>
                    <a:lumOff val="35000"/>
                  </a:schemeClr>
                </a:solidFill>
                <a:latin typeface="+mn-lt"/>
                <a:cs typeface="Arial" pitchFamily="34" charset="0"/>
              </a:defRPr>
            </a:lvl5pPr>
          </a:lstStyle>
          <a:p>
            <a:pPr marL="342900" lvl="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Click to edit Master text styles</a:t>
            </a:r>
          </a:p>
          <a:p>
            <a:pPr marL="342900" lvl="1"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Second level</a:t>
            </a:r>
          </a:p>
          <a:p>
            <a:pPr marL="342900" lvl="2"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Third level</a:t>
            </a:r>
          </a:p>
          <a:p>
            <a:pPr marL="342900" lvl="3"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Fourth level</a:t>
            </a:r>
          </a:p>
          <a:p>
            <a:pPr marL="342900" lvl="4"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pPr>
            <a:r>
              <a:rPr lang="en-US"/>
              <a:t>Fifth level</a:t>
            </a:r>
            <a:endParaRPr lang="en-US" dirty="0"/>
          </a:p>
        </p:txBody>
      </p:sp>
    </p:spTree>
    <p:extLst>
      <p:ext uri="{BB962C8B-B14F-4D97-AF65-F5344CB8AC3E}">
        <p14:creationId xmlns:p14="http://schemas.microsoft.com/office/powerpoint/2010/main" val="53189286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a:lvl1pPr>
          </a:lstStyle>
          <a:p>
            <a:pPr>
              <a:buClr>
                <a:prstClr val="black"/>
              </a:buClr>
            </a:pPr>
            <a:fld id="{E4F94C26-2A70-4961-AAB1-3557AEA8AC57}"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4" name="Rectangle 3"/>
          <p:cNvSpPr/>
          <p:nvPr userDrawn="1"/>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72803350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buClr>
                <a:prstClr val="black"/>
              </a:buClr>
            </a:pPr>
            <a:fld id="{9C87F15E-2A6C-4686-9A7F-9B81C9148D0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Tree>
    <p:extLst>
      <p:ext uri="{BB962C8B-B14F-4D97-AF65-F5344CB8AC3E}">
        <p14:creationId xmlns:p14="http://schemas.microsoft.com/office/powerpoint/2010/main" val="4061412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
          <p:cNvSpPr>
            <a:spLocks noGrp="1" noChangeArrowheads="1"/>
          </p:cNvSpPr>
          <p:nvPr>
            <p:ph type="ftr" sz="quarter" idx="10"/>
          </p:nvPr>
        </p:nvSpPr>
        <p:spPr>
          <a:ln/>
        </p:spPr>
        <p:txBody>
          <a:bodyPr/>
          <a:lstStyle>
            <a:lvl1pPr>
              <a:defRPr/>
            </a:lvl1pPr>
          </a:lstStyle>
          <a:p>
            <a:endParaRPr lang="fr-FR" dirty="0"/>
          </a:p>
        </p:txBody>
      </p:sp>
      <p:sp>
        <p:nvSpPr>
          <p:cNvPr id="4"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24/03/2020</a:t>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endParaRPr lang="fr-FR" dirty="0"/>
          </a:p>
        </p:txBody>
      </p:sp>
      <p:sp>
        <p:nvSpPr>
          <p:cNvPr id="3"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24/03/2020</a:t>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24/03/2020</a:t>
            </a:fld>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p:cNvSpPr>
            <a:spLocks noGrp="1" noChangeArrowheads="1"/>
          </p:cNvSpPr>
          <p:nvPr>
            <p:ph type="ftr" sz="quarter" idx="10"/>
          </p:nvPr>
        </p:nvSpPr>
        <p:spPr>
          <a:ln/>
        </p:spPr>
        <p:txBody>
          <a:bodyPr/>
          <a:lstStyle>
            <a:lvl1pPr>
              <a:defRPr/>
            </a:lvl1pPr>
          </a:lstStyle>
          <a:p>
            <a:endParaRPr lang="fr-FR" dirty="0"/>
          </a:p>
        </p:txBody>
      </p:sp>
      <p:sp>
        <p:nvSpPr>
          <p:cNvPr id="6" name="Rectangle 4"/>
          <p:cNvSpPr>
            <a:spLocks noGrp="1" noChangeArrowheads="1"/>
          </p:cNvSpPr>
          <p:nvPr>
            <p:ph type="dt" sz="half" idx="11"/>
          </p:nvPr>
        </p:nvSpPr>
        <p:spPr>
          <a:ln/>
        </p:spPr>
        <p:txBody>
          <a:bodyPr/>
          <a:lstStyle>
            <a:lvl1pPr>
              <a:defRPr/>
            </a:lvl1pPr>
          </a:lstStyle>
          <a:p>
            <a:fld id="{D8E3BBD6-5DF7-411E-B793-6A3558CCCDCA}" type="datetimeFigureOut">
              <a:rPr lang="fr-FR" smtClean="0"/>
              <a:pPr/>
              <a:t>24/03/2020</a:t>
            </a:fld>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14.xml"/><Relationship Id="rId7"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6" Type="http://schemas.openxmlformats.org/officeDocument/2006/relationships/image" Target="../media/image2.pn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image" Target="../media/image6.png"/><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image" Target="../media/image7.jpeg"/><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4.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5" Type="http://schemas.openxmlformats.org/officeDocument/2006/relationships/slideLayout" Target="../slideLayouts/slideLayout45.xml"/><Relationship Id="rId10" Type="http://schemas.openxmlformats.org/officeDocument/2006/relationships/image" Target="../media/image9.jpeg"/><Relationship Id="rId4" Type="http://schemas.openxmlformats.org/officeDocument/2006/relationships/slideLayout" Target="../slideLayouts/slideLayout44.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51.xml"/><Relationship Id="rId7" Type="http://schemas.openxmlformats.org/officeDocument/2006/relationships/slideLayout" Target="../slideLayouts/slideLayout55.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5" Type="http://schemas.openxmlformats.org/officeDocument/2006/relationships/slideLayout" Target="../slideLayouts/slideLayout53.xml"/><Relationship Id="rId4" Type="http://schemas.openxmlformats.org/officeDocument/2006/relationships/slideLayout" Target="../slideLayouts/slideLayout52.xml"/><Relationship Id="rId9" Type="http://schemas.openxmlformats.org/officeDocument/2006/relationships/image" Target="../media/image9.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761283" name="Rectangle 3"/>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bg1">
                    <a:lumMod val="50000"/>
                  </a:schemeClr>
                </a:solidFill>
                <a:latin typeface="Arial" pitchFamily="34" charset="0"/>
                <a:cs typeface="+mn-cs"/>
              </a:defRPr>
            </a:lvl1pPr>
          </a:lstStyle>
          <a:p>
            <a:endParaRPr lang="fr-FR" dirty="0"/>
          </a:p>
        </p:txBody>
      </p:sp>
      <p:sp>
        <p:nvSpPr>
          <p:cNvPr id="1761284" name="Rectangle 4"/>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solidFill>
                  <a:schemeClr val="tx1"/>
                </a:solidFill>
                <a:latin typeface="Arial" pitchFamily="34" charset="0"/>
                <a:cs typeface="+mn-cs"/>
              </a:defRPr>
            </a:lvl1pPr>
          </a:lstStyle>
          <a:p>
            <a:fld id="{D8E3BBD6-5DF7-411E-B793-6A3558CCCDCA}" type="datetimeFigureOut">
              <a:rPr lang="fr-FR" smtClean="0"/>
              <a:pPr/>
              <a:t>24/03/2020</a:t>
            </a:fld>
            <a:endParaRPr lang="fr-FR" dirty="0"/>
          </a:p>
        </p:txBody>
      </p:sp>
      <p:sp>
        <p:nvSpPr>
          <p:cNvPr id="3077" name="Rectangle 5"/>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3078" name="Picture 6"/>
          <p:cNvPicPr>
            <a:picLocks noChangeAspect="1" noChangeArrowheads="1"/>
          </p:cNvPicPr>
          <p:nvPr/>
        </p:nvPicPr>
        <p:blipFill>
          <a:blip r:embed="rId13" cstate="print"/>
          <a:srcRect r="1790"/>
          <a:stretch>
            <a:fillRect/>
          </a:stretch>
        </p:blipFill>
        <p:spPr bwMode="auto">
          <a:xfrm>
            <a:off x="0" y="2"/>
            <a:ext cx="9144000" cy="1274763"/>
          </a:xfrm>
          <a:prstGeom prst="rect">
            <a:avLst/>
          </a:prstGeom>
          <a:noFill/>
          <a:ln w="19050" algn="ctr">
            <a:noFill/>
            <a:miter lim="800000"/>
            <a:headEnd/>
            <a:tailEnd/>
          </a:ln>
        </p:spPr>
      </p:pic>
      <p:pic>
        <p:nvPicPr>
          <p:cNvPr id="3079" name="Picture 7"/>
          <p:cNvPicPr>
            <a:picLocks noChangeAspect="1" noChangeArrowheads="1"/>
          </p:cNvPicPr>
          <p:nvPr/>
        </p:nvPicPr>
        <p:blipFill>
          <a:blip r:embed="rId14"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17"/>
          <p:cNvPicPr>
            <a:picLocks noChangeAspect="1" noChangeArrowheads="1"/>
          </p:cNvPicPr>
          <p:nvPr/>
        </p:nvPicPr>
        <p:blipFill>
          <a:blip r:embed="rId7" cstate="print"/>
          <a:srcRect r="1790"/>
          <a:stretch>
            <a:fillRect/>
          </a:stretch>
        </p:blipFill>
        <p:spPr bwMode="auto">
          <a:xfrm>
            <a:off x="0" y="-9525"/>
            <a:ext cx="9144000" cy="1274763"/>
          </a:xfrm>
          <a:prstGeom prst="rect">
            <a:avLst/>
          </a:prstGeom>
          <a:noFill/>
          <a:ln w="19050" algn="ctr">
            <a:noFill/>
            <a:miter lim="800000"/>
            <a:headEnd/>
            <a:tailEnd/>
          </a:ln>
        </p:spPr>
      </p:pic>
      <p:sp>
        <p:nvSpPr>
          <p:cNvPr id="6147"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6148"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6149" name="Picture 1" descr="W:\CastSoftware\10-1004 Kick-Off_Lesokhin\Bilder\cast_logo.jpg"/>
          <p:cNvPicPr>
            <a:picLocks noChangeAspect="1" noChangeArrowheads="1"/>
          </p:cNvPicPr>
          <p:nvPr/>
        </p:nvPicPr>
        <p:blipFill>
          <a:blip r:embed="rId8" cstate="print"/>
          <a:srcRect b="25252"/>
          <a:stretch>
            <a:fillRect/>
          </a:stretch>
        </p:blipFill>
        <p:spPr bwMode="auto">
          <a:xfrm>
            <a:off x="7007226" y="85725"/>
            <a:ext cx="1889125" cy="2921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ransition>
    <p:fade/>
  </p:transition>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body" idx="1"/>
          </p:nvPr>
        </p:nvSpPr>
        <p:spPr bwMode="auto">
          <a:xfrm>
            <a:off x="806450" y="1244602"/>
            <a:ext cx="8105775" cy="5026025"/>
          </a:xfrm>
          <a:prstGeom prst="rect">
            <a:avLst/>
          </a:prstGeom>
          <a:noFill/>
          <a:ln w="9525">
            <a:noFill/>
            <a:miter lim="800000"/>
            <a:headEnd/>
            <a:tailEnd/>
          </a:ln>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r>
              <a:rPr lang="en-US" dirty="0"/>
              <a:t>Copyright CAST 2011   </a:t>
            </a:r>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b="0">
                <a:solidFill>
                  <a:schemeClr val="bg1"/>
                </a:solidFill>
                <a:latin typeface="+mn-lt"/>
              </a:defRPr>
            </a:lvl1pPr>
          </a:lstStyle>
          <a:p>
            <a:pPr>
              <a:defRPr/>
            </a:pPr>
            <a:endParaRPr lang="en-US" dirty="0">
              <a:solidFill>
                <a:srgbClr val="FFFFFF"/>
              </a:solidFill>
              <a:cs typeface="+mn-cs"/>
            </a:endParaRPr>
          </a:p>
        </p:txBody>
      </p:sp>
      <p:sp>
        <p:nvSpPr>
          <p:cNvPr id="205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pic>
        <p:nvPicPr>
          <p:cNvPr id="2054" name="Picture 17"/>
          <p:cNvPicPr>
            <a:picLocks noChangeAspect="1" noChangeArrowheads="1"/>
          </p:cNvPicPr>
          <p:nvPr/>
        </p:nvPicPr>
        <p:blipFill>
          <a:blip r:embed="rId15" cstate="print"/>
          <a:srcRect/>
          <a:stretch>
            <a:fillRect/>
          </a:stretch>
        </p:blipFill>
        <p:spPr bwMode="auto">
          <a:xfrm>
            <a:off x="0" y="2"/>
            <a:ext cx="9144000" cy="1274763"/>
          </a:xfrm>
          <a:prstGeom prst="rect">
            <a:avLst/>
          </a:prstGeom>
          <a:noFill/>
          <a:ln w="19050" algn="ctr">
            <a:noFill/>
            <a:miter lim="800000"/>
            <a:headEnd/>
            <a:tailEnd/>
          </a:ln>
        </p:spPr>
      </p:pic>
      <p:pic>
        <p:nvPicPr>
          <p:cNvPr id="2055" name="Picture 19"/>
          <p:cNvPicPr>
            <a:picLocks noChangeAspect="1" noChangeArrowheads="1"/>
          </p:cNvPicPr>
          <p:nvPr/>
        </p:nvPicPr>
        <p:blipFill>
          <a:blip r:embed="rId16" cstate="print"/>
          <a:srcRect/>
          <a:stretch>
            <a:fillRect/>
          </a:stretch>
        </p:blipFill>
        <p:spPr bwMode="auto">
          <a:xfrm>
            <a:off x="7050088" y="63500"/>
            <a:ext cx="2062162" cy="369888"/>
          </a:xfrm>
          <a:prstGeom prst="rect">
            <a:avLst/>
          </a:prstGeom>
          <a:noFill/>
          <a:ln w="12700" algn="ctr">
            <a:noFill/>
            <a:miter lim="800000"/>
            <a:headEnd/>
            <a:tailEnd/>
          </a:ln>
        </p:spPr>
      </p:pic>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hf sldNum="0" hdr="0" ftr="0" dt="0"/>
  <p:txStyles>
    <p:titleStyle>
      <a:lvl1pPr algn="l" rtl="0" eaLnBrk="1" fontAlgn="base" hangingPunct="1">
        <a:spcBef>
          <a:spcPct val="0"/>
        </a:spcBef>
        <a:spcAft>
          <a:spcPct val="0"/>
        </a:spcAft>
        <a:defRPr sz="2000" b="1">
          <a:solidFill>
            <a:schemeClr val="tx1"/>
          </a:solidFill>
          <a:latin typeface="+mj-lt"/>
          <a:ea typeface="+mj-ea"/>
          <a:cs typeface="+mj-cs"/>
        </a:defRPr>
      </a:lvl1pPr>
      <a:lvl2pPr algn="l" rtl="0" eaLnBrk="1" fontAlgn="base" hangingPunct="1">
        <a:spcBef>
          <a:spcPct val="0"/>
        </a:spcBef>
        <a:spcAft>
          <a:spcPct val="0"/>
        </a:spcAft>
        <a:defRPr sz="2000" b="1">
          <a:solidFill>
            <a:schemeClr val="tx1"/>
          </a:solidFill>
          <a:latin typeface="Tahoma" pitchFamily="34" charset="0"/>
        </a:defRPr>
      </a:lvl2pPr>
      <a:lvl3pPr algn="l" rtl="0" eaLnBrk="1" fontAlgn="base" hangingPunct="1">
        <a:spcBef>
          <a:spcPct val="0"/>
        </a:spcBef>
        <a:spcAft>
          <a:spcPct val="0"/>
        </a:spcAft>
        <a:defRPr sz="2000" b="1">
          <a:solidFill>
            <a:schemeClr val="tx1"/>
          </a:solidFill>
          <a:latin typeface="Tahoma" pitchFamily="34" charset="0"/>
        </a:defRPr>
      </a:lvl3pPr>
      <a:lvl4pPr algn="l" rtl="0" eaLnBrk="1" fontAlgn="base" hangingPunct="1">
        <a:spcBef>
          <a:spcPct val="0"/>
        </a:spcBef>
        <a:spcAft>
          <a:spcPct val="0"/>
        </a:spcAft>
        <a:defRPr sz="2000" b="1">
          <a:solidFill>
            <a:schemeClr val="tx1"/>
          </a:solidFill>
          <a:latin typeface="Tahoma" pitchFamily="34" charset="0"/>
        </a:defRPr>
      </a:lvl4pPr>
      <a:lvl5pPr algn="l" rtl="0" eaLnBrk="1" fontAlgn="base" hangingPunct="1">
        <a:spcBef>
          <a:spcPct val="0"/>
        </a:spcBef>
        <a:spcAft>
          <a:spcPct val="0"/>
        </a:spcAft>
        <a:defRPr sz="2000" b="1">
          <a:solidFill>
            <a:schemeClr val="tx1"/>
          </a:solidFill>
          <a:latin typeface="Tahoma" pitchFamily="34" charset="0"/>
        </a:defRPr>
      </a:lvl5pPr>
      <a:lvl6pPr marL="457200" algn="l" rtl="0" eaLnBrk="1" fontAlgn="base" hangingPunct="1">
        <a:spcBef>
          <a:spcPct val="0"/>
        </a:spcBef>
        <a:spcAft>
          <a:spcPct val="0"/>
        </a:spcAft>
        <a:defRPr sz="2000" b="1">
          <a:solidFill>
            <a:schemeClr val="tx1"/>
          </a:solidFill>
          <a:latin typeface="Tahoma" pitchFamily="34" charset="0"/>
        </a:defRPr>
      </a:lvl6pPr>
      <a:lvl7pPr marL="914400" algn="l" rtl="0" eaLnBrk="1" fontAlgn="base" hangingPunct="1">
        <a:spcBef>
          <a:spcPct val="0"/>
        </a:spcBef>
        <a:spcAft>
          <a:spcPct val="0"/>
        </a:spcAft>
        <a:defRPr sz="2000" b="1">
          <a:solidFill>
            <a:schemeClr val="tx1"/>
          </a:solidFill>
          <a:latin typeface="Tahoma" pitchFamily="34" charset="0"/>
        </a:defRPr>
      </a:lvl7pPr>
      <a:lvl8pPr marL="1371600" algn="l" rtl="0" eaLnBrk="1" fontAlgn="base" hangingPunct="1">
        <a:spcBef>
          <a:spcPct val="0"/>
        </a:spcBef>
        <a:spcAft>
          <a:spcPct val="0"/>
        </a:spcAft>
        <a:defRPr sz="2000" b="1">
          <a:solidFill>
            <a:schemeClr val="tx1"/>
          </a:solidFill>
          <a:latin typeface="Tahoma" pitchFamily="34" charset="0"/>
        </a:defRPr>
      </a:lvl8pPr>
      <a:lvl9pPr marL="1828800" algn="l" rtl="0" eaLnBrk="1" fontAlgn="base" hangingPunct="1">
        <a:spcBef>
          <a:spcPct val="0"/>
        </a:spcBef>
        <a:spcAft>
          <a:spcPct val="0"/>
        </a:spcAft>
        <a:defRPr sz="2000" b="1">
          <a:solidFill>
            <a:schemeClr val="tx1"/>
          </a:solidFill>
          <a:latin typeface="Tahoma" pitchFamily="34" charset="0"/>
        </a:defRPr>
      </a:lvl9pPr>
    </p:titleStyle>
    <p:bodyStyle>
      <a:lvl1pPr marL="342900" indent="-342900" algn="l" rtl="0" eaLnBrk="1" fontAlgn="base" hangingPunct="1">
        <a:spcBef>
          <a:spcPct val="50000"/>
        </a:spcBef>
        <a:spcAft>
          <a:spcPct val="0"/>
        </a:spcAft>
        <a:buClr>
          <a:srgbClr val="9C9B8E"/>
        </a:buClr>
        <a:buSzPct val="80000"/>
        <a:buFont typeface="Wingdings" pitchFamily="2" charset="2"/>
        <a:buChar char="n"/>
        <a:defRPr b="1">
          <a:solidFill>
            <a:schemeClr val="tx1"/>
          </a:solidFill>
          <a:latin typeface="+mn-lt"/>
          <a:ea typeface="+mn-ea"/>
          <a:cs typeface="+mn-cs"/>
        </a:defRPr>
      </a:lvl1pPr>
      <a:lvl2pPr marL="742950" indent="-285750" algn="l" rtl="0" eaLnBrk="1" fontAlgn="base" hangingPunct="1">
        <a:spcBef>
          <a:spcPct val="50000"/>
        </a:spcBef>
        <a:spcAft>
          <a:spcPct val="0"/>
        </a:spcAft>
        <a:buClr>
          <a:srgbClr val="C7D2DB"/>
        </a:buClr>
        <a:buSzPct val="80000"/>
        <a:buFont typeface="Wingdings 3" pitchFamily="18" charset="2"/>
        <a:buChar char="y"/>
        <a:defRPr sz="1600" i="1">
          <a:solidFill>
            <a:schemeClr val="tx1"/>
          </a:solidFill>
          <a:latin typeface="+mn-lt"/>
        </a:defRPr>
      </a:lvl2pPr>
      <a:lvl3pPr marL="1143000" indent="-228600" algn="l" rtl="0" eaLnBrk="1" fontAlgn="base" hangingPunct="1">
        <a:spcBef>
          <a:spcPct val="50000"/>
        </a:spcBef>
        <a:spcAft>
          <a:spcPct val="0"/>
        </a:spcAft>
        <a:buClr>
          <a:schemeClr val="tx1"/>
        </a:buClr>
        <a:buSzPct val="75000"/>
        <a:buFont typeface="Wingdings 2" pitchFamily="18" charset="2"/>
        <a:buChar char="¿"/>
        <a:defRPr sz="1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427458" name="Picture 2" descr="Suite_2007_bis"/>
          <p:cNvPicPr>
            <a:picLocks noChangeAspect="1" noChangeArrowheads="1"/>
          </p:cNvPicPr>
          <p:nvPr/>
        </p:nvPicPr>
        <p:blipFill>
          <a:blip r:embed="rId13" cstate="print"/>
          <a:srcRect/>
          <a:stretch>
            <a:fillRect/>
          </a:stretch>
        </p:blipFill>
        <p:spPr bwMode="auto">
          <a:xfrm>
            <a:off x="0" y="0"/>
            <a:ext cx="9144000" cy="6858000"/>
          </a:xfrm>
          <a:prstGeom prst="rect">
            <a:avLst/>
          </a:prstGeom>
          <a:noFill/>
        </p:spPr>
      </p:pic>
      <p:sp>
        <p:nvSpPr>
          <p:cNvPr id="1427459" name="Rectangle 3"/>
          <p:cNvSpPr>
            <a:spLocks noGrp="1" noChangeArrowheads="1"/>
          </p:cNvSpPr>
          <p:nvPr>
            <p:ph type="body" idx="1"/>
          </p:nvPr>
        </p:nvSpPr>
        <p:spPr bwMode="auto">
          <a:xfrm>
            <a:off x="806450" y="1052513"/>
            <a:ext cx="8105775" cy="5256212"/>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p:txBody>
      </p:sp>
      <p:sp>
        <p:nvSpPr>
          <p:cNvPr id="1427460" name="Rectangle 4"/>
          <p:cNvSpPr>
            <a:spLocks noGrp="1" noChangeArrowheads="1"/>
          </p:cNvSpPr>
          <p:nvPr>
            <p:ph type="sldNum" sz="quarter" idx="4"/>
          </p:nvPr>
        </p:nvSpPr>
        <p:spPr bwMode="auto">
          <a:xfrm>
            <a:off x="4183064" y="6597652"/>
            <a:ext cx="1150937"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buClrTx/>
              <a:defRPr sz="1000"/>
            </a:lvl1pPr>
          </a:lstStyle>
          <a:p>
            <a:pPr algn="ctr"/>
            <a:fld id="{14A76814-6E8B-4952-AA39-582798ED9F4C}" type="slidenum">
              <a:rPr lang="en-US" smtClean="0">
                <a:solidFill>
                  <a:srgbClr val="FFFFFF"/>
                </a:solidFill>
                <a:latin typeface="Arial" pitchFamily="34" charset="0"/>
                <a:cs typeface="+mn-cs"/>
              </a:rPr>
              <a:pPr algn="ctr"/>
              <a:t>‹#›</a:t>
            </a:fld>
            <a:endParaRPr lang="en-US" dirty="0">
              <a:solidFill>
                <a:srgbClr val="FFFFFF"/>
              </a:solidFill>
              <a:latin typeface="Arial" pitchFamily="34" charset="0"/>
              <a:cs typeface="+mn-cs"/>
            </a:endParaRPr>
          </a:p>
        </p:txBody>
      </p:sp>
      <p:sp>
        <p:nvSpPr>
          <p:cNvPr id="1427461" name="Rectangle 5"/>
          <p:cNvSpPr>
            <a:spLocks noGrp="1" noChangeArrowheads="1"/>
          </p:cNvSpPr>
          <p:nvPr>
            <p:ph type="ftr" sz="quarter" idx="3"/>
          </p:nvPr>
        </p:nvSpPr>
        <p:spPr bwMode="auto">
          <a:xfrm>
            <a:off x="827088" y="6597652"/>
            <a:ext cx="1439862"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r>
              <a:rPr lang="en-US" dirty="0">
                <a:solidFill>
                  <a:srgbClr val="FFFFFF"/>
                </a:solidFill>
                <a:latin typeface="Arial" pitchFamily="34" charset="0"/>
                <a:cs typeface="+mn-cs"/>
              </a:rPr>
              <a:t>Copyright CAST 2011   </a:t>
            </a:r>
          </a:p>
        </p:txBody>
      </p:sp>
      <p:sp>
        <p:nvSpPr>
          <p:cNvPr id="1427462" name="Rectangle 6"/>
          <p:cNvSpPr>
            <a:spLocks noGrp="1" noChangeArrowheads="1"/>
          </p:cNvSpPr>
          <p:nvPr>
            <p:ph type="dt" sz="half" idx="2"/>
          </p:nvPr>
        </p:nvSpPr>
        <p:spPr bwMode="auto">
          <a:xfrm>
            <a:off x="2466976" y="6597652"/>
            <a:ext cx="1482725" cy="18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lnSpc>
                <a:spcPct val="100000"/>
              </a:lnSpc>
              <a:buClrTx/>
              <a:defRPr sz="1000"/>
            </a:lvl1pPr>
          </a:lstStyle>
          <a:p>
            <a:endParaRPr lang="en-US" dirty="0">
              <a:solidFill>
                <a:srgbClr val="FFFFFF"/>
              </a:solidFill>
              <a:latin typeface="Arial" pitchFamily="34" charset="0"/>
              <a:cs typeface="+mn-cs"/>
            </a:endParaRPr>
          </a:p>
        </p:txBody>
      </p:sp>
      <p:sp>
        <p:nvSpPr>
          <p:cNvPr id="1427463" name="Rectangle 7"/>
          <p:cNvSpPr>
            <a:spLocks noGrp="1" noChangeArrowheads="1"/>
          </p:cNvSpPr>
          <p:nvPr>
            <p:ph type="title"/>
          </p:nvPr>
        </p:nvSpPr>
        <p:spPr bwMode="auto">
          <a:xfrm>
            <a:off x="806451" y="404813"/>
            <a:ext cx="8086725" cy="431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Lst>
  <p:hf sldNum="0" hdr="0" ftr="0" dt="0"/>
  <p:txStyles>
    <p:titleStyle>
      <a:lvl1pPr algn="l" rtl="0" eaLnBrk="1" fontAlgn="base" hangingPunct="1">
        <a:spcBef>
          <a:spcPct val="0"/>
        </a:spcBef>
        <a:spcAft>
          <a:spcPct val="0"/>
        </a:spcAft>
        <a:defRPr sz="2400" b="1">
          <a:solidFill>
            <a:schemeClr val="tx1"/>
          </a:solidFill>
          <a:latin typeface="+mj-lt"/>
          <a:ea typeface="+mj-ea"/>
          <a:cs typeface="+mj-cs"/>
        </a:defRPr>
      </a:lvl1pPr>
      <a:lvl2pPr algn="l" rtl="0" eaLnBrk="1" fontAlgn="base" hangingPunct="1">
        <a:spcBef>
          <a:spcPct val="0"/>
        </a:spcBef>
        <a:spcAft>
          <a:spcPct val="0"/>
        </a:spcAft>
        <a:defRPr sz="2400" b="1">
          <a:solidFill>
            <a:schemeClr val="tx1"/>
          </a:solidFill>
          <a:latin typeface="Tahoma" pitchFamily="34" charset="0"/>
        </a:defRPr>
      </a:lvl2pPr>
      <a:lvl3pPr algn="l" rtl="0" eaLnBrk="1" fontAlgn="base" hangingPunct="1">
        <a:spcBef>
          <a:spcPct val="0"/>
        </a:spcBef>
        <a:spcAft>
          <a:spcPct val="0"/>
        </a:spcAft>
        <a:defRPr sz="2400" b="1">
          <a:solidFill>
            <a:schemeClr val="tx1"/>
          </a:solidFill>
          <a:latin typeface="Tahoma" pitchFamily="34" charset="0"/>
        </a:defRPr>
      </a:lvl3pPr>
      <a:lvl4pPr algn="l" rtl="0" eaLnBrk="1" fontAlgn="base" hangingPunct="1">
        <a:spcBef>
          <a:spcPct val="0"/>
        </a:spcBef>
        <a:spcAft>
          <a:spcPct val="0"/>
        </a:spcAft>
        <a:defRPr sz="2400" b="1">
          <a:solidFill>
            <a:schemeClr val="tx1"/>
          </a:solidFill>
          <a:latin typeface="Tahoma" pitchFamily="34" charset="0"/>
        </a:defRPr>
      </a:lvl4pPr>
      <a:lvl5pPr algn="l" rtl="0" eaLnBrk="1" fontAlgn="base" hangingPunct="1">
        <a:spcBef>
          <a:spcPct val="0"/>
        </a:spcBef>
        <a:spcAft>
          <a:spcPct val="0"/>
        </a:spcAft>
        <a:defRPr sz="2400" b="1">
          <a:solidFill>
            <a:schemeClr val="tx1"/>
          </a:solidFill>
          <a:latin typeface="Tahoma" pitchFamily="34" charset="0"/>
        </a:defRPr>
      </a:lvl5pPr>
      <a:lvl6pPr marL="457200" algn="l" rtl="0" eaLnBrk="1" fontAlgn="base" hangingPunct="1">
        <a:spcBef>
          <a:spcPct val="0"/>
        </a:spcBef>
        <a:spcAft>
          <a:spcPct val="0"/>
        </a:spcAft>
        <a:defRPr sz="2400" b="1">
          <a:solidFill>
            <a:schemeClr val="tx1"/>
          </a:solidFill>
          <a:latin typeface="Tahoma" pitchFamily="34" charset="0"/>
        </a:defRPr>
      </a:lvl6pPr>
      <a:lvl7pPr marL="914400" algn="l" rtl="0" eaLnBrk="1" fontAlgn="base" hangingPunct="1">
        <a:spcBef>
          <a:spcPct val="0"/>
        </a:spcBef>
        <a:spcAft>
          <a:spcPct val="0"/>
        </a:spcAft>
        <a:defRPr sz="2400" b="1">
          <a:solidFill>
            <a:schemeClr val="tx1"/>
          </a:solidFill>
          <a:latin typeface="Tahoma" pitchFamily="34" charset="0"/>
        </a:defRPr>
      </a:lvl7pPr>
      <a:lvl8pPr marL="1371600" algn="l" rtl="0" eaLnBrk="1" fontAlgn="base" hangingPunct="1">
        <a:spcBef>
          <a:spcPct val="0"/>
        </a:spcBef>
        <a:spcAft>
          <a:spcPct val="0"/>
        </a:spcAft>
        <a:defRPr sz="2400" b="1">
          <a:solidFill>
            <a:schemeClr val="tx1"/>
          </a:solidFill>
          <a:latin typeface="Tahoma" pitchFamily="34" charset="0"/>
        </a:defRPr>
      </a:lvl8pPr>
      <a:lvl9pPr marL="1828800" algn="l" rtl="0" eaLnBrk="1" fontAlgn="base" hangingPunct="1">
        <a:spcBef>
          <a:spcPct val="0"/>
        </a:spcBef>
        <a:spcAft>
          <a:spcPct val="0"/>
        </a:spcAft>
        <a:defRPr sz="2400" b="1">
          <a:solidFill>
            <a:schemeClr val="tx1"/>
          </a:solidFill>
          <a:latin typeface="Tahoma" pitchFamily="34" charset="0"/>
        </a:defRPr>
      </a:lvl9pPr>
    </p:titleStyle>
    <p:bodyStyle>
      <a:lvl1pPr marL="342900" indent="-342900" algn="l" rtl="0" eaLnBrk="1" fontAlgn="base" hangingPunct="1">
        <a:spcBef>
          <a:spcPct val="20000"/>
        </a:spcBef>
        <a:spcAft>
          <a:spcPct val="0"/>
        </a:spcAft>
        <a:buClr>
          <a:srgbClr val="9C9B8E"/>
        </a:buClr>
        <a:buSzPct val="80000"/>
        <a:buFont typeface="Wingdings" pitchFamily="2" charset="2"/>
        <a:buChar char="n"/>
        <a:defRPr sz="2000" b="1">
          <a:solidFill>
            <a:schemeClr val="tx1"/>
          </a:solidFill>
          <a:latin typeface="+mn-lt"/>
          <a:ea typeface="+mn-ea"/>
          <a:cs typeface="+mn-cs"/>
        </a:defRPr>
      </a:lvl1pPr>
      <a:lvl2pPr marL="742950" indent="-285750" algn="l" rtl="0" eaLnBrk="1" fontAlgn="base" hangingPunct="1">
        <a:spcBef>
          <a:spcPct val="20000"/>
        </a:spcBef>
        <a:spcAft>
          <a:spcPct val="0"/>
        </a:spcAft>
        <a:buClr>
          <a:srgbClr val="C7D2DB"/>
        </a:buClr>
        <a:buSzPct val="80000"/>
        <a:buFont typeface="Wingdings 3" pitchFamily="18" charset="2"/>
        <a:buChar char="y"/>
        <a:defRPr i="1">
          <a:solidFill>
            <a:schemeClr val="tx1"/>
          </a:solidFill>
          <a:latin typeface="+mn-lt"/>
        </a:defRPr>
      </a:lvl2pPr>
      <a:lvl3pPr marL="1143000" indent="-228600" algn="l" rtl="0" eaLnBrk="1" fontAlgn="base" hangingPunct="1">
        <a:spcBef>
          <a:spcPct val="20000"/>
        </a:spcBef>
        <a:spcAft>
          <a:spcPct val="0"/>
        </a:spcAft>
        <a:buClr>
          <a:schemeClr val="tx1"/>
        </a:buClr>
        <a:buSzPct val="75000"/>
        <a:buFont typeface="Wingdings 2" pitchFamily="18" charset="2"/>
        <a:buChar char="¿"/>
        <a:defRPr sz="16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a:solidFill>
                  <a:srgbClr val="000000">
                    <a:lumMod val="65000"/>
                    <a:lumOff val="35000"/>
                  </a:srgbClr>
                </a:solidFill>
                <a:latin typeface="Arial"/>
                <a:cs typeface="Arial" pitchFamily="34" charset="0"/>
              </a:rPr>
              <a:t>CAST Confidential</a:t>
            </a:r>
          </a:p>
        </p:txBody>
      </p:sp>
      <p:pic>
        <p:nvPicPr>
          <p:cNvPr id="18" name="Picture 17" descr="CAST_grey_100_bl.jpg"/>
          <p:cNvPicPr>
            <a:picLocks noChangeAspect="1"/>
          </p:cNvPicPr>
          <p:nvPr/>
        </p:nvPicPr>
        <p:blipFill>
          <a:blip r:embed="rId10" cstate="screen"/>
          <a:srcRect b="42816"/>
          <a:stretch>
            <a:fillRect/>
          </a:stretch>
        </p:blipFill>
        <p:spPr>
          <a:xfrm>
            <a:off x="7008258" y="6501313"/>
            <a:ext cx="1828800" cy="203541"/>
          </a:xfrm>
          <a:prstGeom prst="rect">
            <a:avLst/>
          </a:prstGeom>
        </p:spPr>
      </p:pic>
      <p:sp>
        <p:nvSpPr>
          <p:cNvPr id="199682" name="Rectangle 2"/>
          <p:cNvSpPr>
            <a:spLocks noGrp="1" noChangeArrowheads="1"/>
          </p:cNvSpPr>
          <p:nvPr>
            <p:ph type="title"/>
          </p:nvPr>
        </p:nvSpPr>
        <p:spPr bwMode="auto">
          <a:xfrm>
            <a:off x="320040" y="237738"/>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a:t>Click to edit Master title style</a:t>
            </a:r>
            <a:endParaRPr lang="en-US" dirty="0"/>
          </a:p>
        </p:txBody>
      </p:sp>
      <p:sp>
        <p:nvSpPr>
          <p:cNvPr id="199684" name="Rectangle 4"/>
          <p:cNvSpPr>
            <a:spLocks noGrp="1" noChangeArrowheads="1"/>
          </p:cNvSpPr>
          <p:nvPr>
            <p:ph type="sldNum" sz="quarter" idx="4"/>
          </p:nvPr>
        </p:nvSpPr>
        <p:spPr bwMode="auto">
          <a:xfrm>
            <a:off x="3954960"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
        <p:nvSpPr>
          <p:cNvPr id="10" name="Rectangle 9"/>
          <p:cNvSpPr/>
          <p:nvPr/>
        </p:nvSpPr>
        <p:spPr bwMode="auto">
          <a:xfrm>
            <a:off x="320040" y="6803410"/>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1543850687"/>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7" name="Rectangle 33"/>
          <p:cNvSpPr>
            <a:spLocks noChangeArrowheads="1"/>
          </p:cNvSpPr>
          <p:nvPr/>
        </p:nvSpPr>
        <p:spPr bwMode="auto">
          <a:xfrm>
            <a:off x="325755" y="6516077"/>
            <a:ext cx="1121392" cy="228600"/>
          </a:xfrm>
          <a:prstGeom prst="rect">
            <a:avLst/>
          </a:prstGeom>
          <a:noFill/>
          <a:ln w="9525">
            <a:noFill/>
            <a:miter lim="800000"/>
            <a:headEnd/>
            <a:tailEnd/>
          </a:ln>
          <a:effectLst/>
        </p:spPr>
        <p:txBody>
          <a:bodyPr wrap="none" lIns="0" tIns="0" rIns="0" bIns="0" anchor="ctr"/>
          <a:lstStyle/>
          <a:p>
            <a:pPr eaLnBrk="0" hangingPunct="0">
              <a:defRPr/>
            </a:pPr>
            <a:r>
              <a:rPr lang="en-US" sz="1000" dirty="0">
                <a:solidFill>
                  <a:srgbClr val="000000">
                    <a:lumMod val="65000"/>
                    <a:lumOff val="35000"/>
                  </a:srgbClr>
                </a:solidFill>
                <a:latin typeface="Arial"/>
                <a:cs typeface="Arial" pitchFamily="34" charset="0"/>
              </a:rPr>
              <a:t>CAST Confidential</a:t>
            </a:r>
          </a:p>
        </p:txBody>
      </p:sp>
      <p:pic>
        <p:nvPicPr>
          <p:cNvPr id="18" name="Picture 17" descr="CAST_grey_100_bl.jpg"/>
          <p:cNvPicPr>
            <a:picLocks noChangeAspect="1"/>
          </p:cNvPicPr>
          <p:nvPr/>
        </p:nvPicPr>
        <p:blipFill>
          <a:blip r:embed="rId9" cstate="print"/>
          <a:srcRect b="42816"/>
          <a:stretch>
            <a:fillRect/>
          </a:stretch>
        </p:blipFill>
        <p:spPr>
          <a:xfrm>
            <a:off x="7008258" y="6501311"/>
            <a:ext cx="1828800" cy="203541"/>
          </a:xfrm>
          <a:prstGeom prst="rect">
            <a:avLst/>
          </a:prstGeom>
        </p:spPr>
      </p:pic>
      <p:sp>
        <p:nvSpPr>
          <p:cNvPr id="199682" name="Rectangle 2"/>
          <p:cNvSpPr>
            <a:spLocks noGrp="1" noChangeArrowheads="1"/>
          </p:cNvSpPr>
          <p:nvPr>
            <p:ph type="title"/>
          </p:nvPr>
        </p:nvSpPr>
        <p:spPr bwMode="auto">
          <a:xfrm>
            <a:off x="320040" y="237736"/>
            <a:ext cx="8503920" cy="378565"/>
          </a:xfrm>
          <a:prstGeom prst="rect">
            <a:avLst/>
          </a:prstGeom>
          <a:noFill/>
          <a:ln w="9525">
            <a:noFill/>
            <a:miter lim="800000"/>
            <a:headEnd/>
            <a:tailEnd/>
          </a:ln>
          <a:effectLst/>
        </p:spPr>
        <p:txBody>
          <a:bodyPr vert="horz" wrap="square" lIns="45720" tIns="45720" rIns="45720" bIns="0" numCol="1" anchor="b" anchorCtr="0" compatLnSpc="1">
            <a:prstTxWarp prst="textNoShape">
              <a:avLst/>
            </a:prstTxWarp>
            <a:spAutoFit/>
          </a:bodyPr>
          <a:lstStyle/>
          <a:p>
            <a:pPr lvl="0"/>
            <a:r>
              <a:rPr lang="en-US"/>
              <a:t>Click to edit Master title style</a:t>
            </a:r>
            <a:endParaRPr lang="en-US" dirty="0"/>
          </a:p>
        </p:txBody>
      </p:sp>
      <p:sp>
        <p:nvSpPr>
          <p:cNvPr id="199684" name="Rectangle 4"/>
          <p:cNvSpPr>
            <a:spLocks noGrp="1" noChangeArrowheads="1"/>
          </p:cNvSpPr>
          <p:nvPr>
            <p:ph type="sldNum" sz="quarter" idx="4"/>
          </p:nvPr>
        </p:nvSpPr>
        <p:spPr bwMode="auto">
          <a:xfrm>
            <a:off x="3954959" y="6516077"/>
            <a:ext cx="50165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20000"/>
              </a:spcBef>
              <a:buClr>
                <a:schemeClr val="tx1"/>
              </a:buClr>
              <a:buSzPct val="50000"/>
              <a:buFont typeface="Wingdings" pitchFamily="2" charset="2"/>
              <a:buNone/>
              <a:defRPr sz="1000" b="0">
                <a:solidFill>
                  <a:schemeClr val="tx2">
                    <a:lumMod val="65000"/>
                    <a:lumOff val="35000"/>
                  </a:schemeClr>
                </a:solidFill>
                <a:effectLst/>
                <a:latin typeface="+mn-lt"/>
              </a:defRPr>
            </a:lvl1pPr>
          </a:lstStyle>
          <a:p>
            <a:pPr>
              <a:buClr>
                <a:prstClr val="black"/>
              </a:buClr>
            </a:pPr>
            <a:fld id="{8022235C-F2BB-49F2-A307-DAF5D2C4A06C}" type="slidenum">
              <a:rPr lang="en-US" smtClean="0">
                <a:solidFill>
                  <a:srgbClr val="000000">
                    <a:lumMod val="65000"/>
                    <a:lumOff val="35000"/>
                  </a:srgbClr>
                </a:solidFill>
                <a:cs typeface="+mn-cs"/>
              </a:rPr>
              <a:pPr>
                <a:buClr>
                  <a:prstClr val="black"/>
                </a:buClr>
              </a:pPr>
              <a:t>‹#›</a:t>
            </a:fld>
            <a:endParaRPr lang="en-US" dirty="0">
              <a:solidFill>
                <a:srgbClr val="000000">
                  <a:lumMod val="65000"/>
                  <a:lumOff val="35000"/>
                </a:srgbClr>
              </a:solidFill>
              <a:cs typeface="+mn-cs"/>
            </a:endParaRPr>
          </a:p>
        </p:txBody>
      </p:sp>
      <p:sp>
        <p:nvSpPr>
          <p:cNvPr id="6" name="Text Placeholder 5"/>
          <p:cNvSpPr>
            <a:spLocks noGrp="1"/>
          </p:cNvSpPr>
          <p:nvPr>
            <p:ph type="body" idx="1"/>
          </p:nvPr>
        </p:nvSpPr>
        <p:spPr>
          <a:xfrm>
            <a:off x="325755" y="907125"/>
            <a:ext cx="8503920" cy="1867178"/>
          </a:xfrm>
          <a:prstGeom prst="rect">
            <a:avLst/>
          </a:prstGeom>
        </p:spPr>
        <p:txBody>
          <a:bodyPr vert="horz" lIns="45720" tIns="45720" rIns="4572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reeform 3"/>
          <p:cNvSpPr/>
          <p:nvPr/>
        </p:nvSpPr>
        <p:spPr bwMode="auto">
          <a:xfrm>
            <a:off x="319701" y="644215"/>
            <a:ext cx="8503920" cy="0"/>
          </a:xfrm>
          <a:custGeom>
            <a:avLst/>
            <a:gdLst>
              <a:gd name="connsiteX0" fmla="*/ 0 w 8498047"/>
              <a:gd name="connsiteY0" fmla="*/ 0 h 0"/>
              <a:gd name="connsiteX1" fmla="*/ 8498047 w 8498047"/>
              <a:gd name="connsiteY1" fmla="*/ 0 h 0"/>
            </a:gdLst>
            <a:ahLst/>
            <a:cxnLst>
              <a:cxn ang="0">
                <a:pos x="connsiteX0" y="connsiteY0"/>
              </a:cxn>
              <a:cxn ang="0">
                <a:pos x="connsiteX1" y="connsiteY1"/>
              </a:cxn>
            </a:cxnLst>
            <a:rect l="l" t="t" r="r" b="b"/>
            <a:pathLst>
              <a:path w="8498047">
                <a:moveTo>
                  <a:pt x="0" y="0"/>
                </a:moveTo>
                <a:lnTo>
                  <a:pt x="8498047" y="0"/>
                </a:lnTo>
              </a:path>
            </a:pathLst>
          </a:custGeom>
          <a:noFill/>
          <a:ln w="6350">
            <a:solidFill>
              <a:schemeClr val="accent1"/>
            </a:solidFill>
          </a:ln>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sp>
        <p:nvSpPr>
          <p:cNvPr id="10" name="Rectangle 9"/>
          <p:cNvSpPr/>
          <p:nvPr/>
        </p:nvSpPr>
        <p:spPr bwMode="auto">
          <a:xfrm>
            <a:off x="320040" y="6803408"/>
            <a:ext cx="8503920" cy="45719"/>
          </a:xfrm>
          <a:prstGeom prst="rect">
            <a:avLst/>
          </a:prstGeom>
          <a:solidFill>
            <a:schemeClr val="accent1"/>
          </a:solidFill>
          <a:ln>
            <a:solidFill>
              <a:schemeClr val="accent1"/>
            </a:solidFill>
          </a:ln>
        </p:spPr>
        <p:txBody>
          <a:bodyPr vert="horz" wrap="square" lIns="45720" tIns="45720" rIns="45720" bIns="45720" rtlCol="0" anchor="ctr">
            <a:noAutofit/>
          </a:bodyPr>
          <a:lstStyle/>
          <a:p>
            <a:pPr algn="ctr">
              <a:spcBef>
                <a:spcPts val="300"/>
              </a:spcBef>
              <a:spcAft>
                <a:spcPts val="400"/>
              </a:spcAft>
              <a:buClr>
                <a:srgbClr val="12223A">
                  <a:lumMod val="50000"/>
                </a:srgbClr>
              </a:buClr>
              <a:buFont typeface="Webdings" pitchFamily="18" charset="2"/>
              <a:buNone/>
            </a:pPr>
            <a:endParaRPr lang="en-US" sz="2200" dirty="0" err="1">
              <a:solidFill>
                <a:srgbClr val="000000">
                  <a:lumMod val="65000"/>
                  <a:lumOff val="35000"/>
                </a:srgbClr>
              </a:solidFill>
              <a:latin typeface="Arial"/>
              <a:cs typeface="Arial" pitchFamily="34" charset="0"/>
            </a:endParaRPr>
          </a:p>
        </p:txBody>
      </p:sp>
    </p:spTree>
    <p:extLst>
      <p:ext uri="{BB962C8B-B14F-4D97-AF65-F5344CB8AC3E}">
        <p14:creationId xmlns:p14="http://schemas.microsoft.com/office/powerpoint/2010/main" val="284693740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Lst>
  <p:hf hdr="0" ftr="0" dt="0"/>
  <p:txStyles>
    <p:titleStyle>
      <a:lvl1pPr algn="l" rtl="0" eaLnBrk="1" fontAlgn="base" hangingPunct="1">
        <a:lnSpc>
          <a:spcPct val="90000"/>
        </a:lnSpc>
        <a:spcBef>
          <a:spcPct val="0"/>
        </a:spcBef>
        <a:spcAft>
          <a:spcPct val="0"/>
        </a:spcAft>
        <a:defRPr lang="en-US" sz="2400" b="1" dirty="0" smtClean="0">
          <a:solidFill>
            <a:schemeClr val="accent1"/>
          </a:solidFill>
          <a:latin typeface="Georgia" pitchFamily="18" charset="0"/>
          <a:ea typeface="+mj-ea"/>
          <a:cs typeface="Arial" pitchFamily="34" charset="0"/>
        </a:defRPr>
      </a:lvl1pPr>
      <a:lvl2pPr algn="l" rtl="0" eaLnBrk="1" fontAlgn="base" hangingPunct="1">
        <a:lnSpc>
          <a:spcPct val="90000"/>
        </a:lnSpc>
        <a:spcBef>
          <a:spcPct val="0"/>
        </a:spcBef>
        <a:spcAft>
          <a:spcPct val="0"/>
        </a:spcAft>
        <a:defRPr sz="2500" b="1">
          <a:solidFill>
            <a:srgbClr val="000000"/>
          </a:solidFill>
          <a:latin typeface="Arial" charset="0"/>
        </a:defRPr>
      </a:lvl2pPr>
      <a:lvl3pPr algn="l" rtl="0" eaLnBrk="1" fontAlgn="base" hangingPunct="1">
        <a:lnSpc>
          <a:spcPct val="90000"/>
        </a:lnSpc>
        <a:spcBef>
          <a:spcPct val="0"/>
        </a:spcBef>
        <a:spcAft>
          <a:spcPct val="0"/>
        </a:spcAft>
        <a:defRPr sz="2500" b="1">
          <a:solidFill>
            <a:srgbClr val="000000"/>
          </a:solidFill>
          <a:latin typeface="Arial" charset="0"/>
        </a:defRPr>
      </a:lvl3pPr>
      <a:lvl4pPr algn="l" rtl="0" eaLnBrk="1" fontAlgn="base" hangingPunct="1">
        <a:lnSpc>
          <a:spcPct val="90000"/>
        </a:lnSpc>
        <a:spcBef>
          <a:spcPct val="0"/>
        </a:spcBef>
        <a:spcAft>
          <a:spcPct val="0"/>
        </a:spcAft>
        <a:defRPr sz="2500" b="1">
          <a:solidFill>
            <a:srgbClr val="000000"/>
          </a:solidFill>
          <a:latin typeface="Arial" charset="0"/>
        </a:defRPr>
      </a:lvl4pPr>
      <a:lvl5pPr algn="l" rtl="0" eaLnBrk="1" fontAlgn="base" hangingPunct="1">
        <a:lnSpc>
          <a:spcPct val="90000"/>
        </a:lnSpc>
        <a:spcBef>
          <a:spcPct val="0"/>
        </a:spcBef>
        <a:spcAft>
          <a:spcPct val="0"/>
        </a:spcAft>
        <a:defRPr sz="2500" b="1">
          <a:solidFill>
            <a:srgbClr val="000000"/>
          </a:solidFill>
          <a:latin typeface="Arial" charset="0"/>
        </a:defRPr>
      </a:lvl5pPr>
      <a:lvl6pPr marL="457200" algn="l" rtl="0" eaLnBrk="1" fontAlgn="base" hangingPunct="1">
        <a:lnSpc>
          <a:spcPct val="90000"/>
        </a:lnSpc>
        <a:spcBef>
          <a:spcPct val="0"/>
        </a:spcBef>
        <a:spcAft>
          <a:spcPct val="0"/>
        </a:spcAft>
        <a:defRPr sz="2500" b="1">
          <a:solidFill>
            <a:srgbClr val="000000"/>
          </a:solidFill>
          <a:latin typeface="Arial" charset="0"/>
        </a:defRPr>
      </a:lvl6pPr>
      <a:lvl7pPr marL="914400" algn="l" rtl="0" eaLnBrk="1" fontAlgn="base" hangingPunct="1">
        <a:lnSpc>
          <a:spcPct val="90000"/>
        </a:lnSpc>
        <a:spcBef>
          <a:spcPct val="0"/>
        </a:spcBef>
        <a:spcAft>
          <a:spcPct val="0"/>
        </a:spcAft>
        <a:defRPr sz="2500" b="1">
          <a:solidFill>
            <a:srgbClr val="000000"/>
          </a:solidFill>
          <a:latin typeface="Arial" charset="0"/>
        </a:defRPr>
      </a:lvl7pPr>
      <a:lvl8pPr marL="1371600" algn="l" rtl="0" eaLnBrk="1" fontAlgn="base" hangingPunct="1">
        <a:lnSpc>
          <a:spcPct val="90000"/>
        </a:lnSpc>
        <a:spcBef>
          <a:spcPct val="0"/>
        </a:spcBef>
        <a:spcAft>
          <a:spcPct val="0"/>
        </a:spcAft>
        <a:defRPr sz="2500" b="1">
          <a:solidFill>
            <a:srgbClr val="000000"/>
          </a:solidFill>
          <a:latin typeface="Arial" charset="0"/>
        </a:defRPr>
      </a:lvl8pPr>
      <a:lvl9pPr marL="1828800" algn="l" rtl="0" eaLnBrk="1" fontAlgn="base" hangingPunct="1">
        <a:lnSpc>
          <a:spcPct val="90000"/>
        </a:lnSpc>
        <a:spcBef>
          <a:spcPct val="0"/>
        </a:spcBef>
        <a:spcAft>
          <a:spcPct val="0"/>
        </a:spcAft>
        <a:defRPr sz="2500" b="1">
          <a:solidFill>
            <a:srgbClr val="000000"/>
          </a:solidFill>
          <a:latin typeface="Arial" charset="0"/>
        </a:defRPr>
      </a:lvl9pPr>
    </p:titleStyle>
    <p:bodyStyle>
      <a:lvl1pPr marL="342900" indent="-342900" algn="l" rtl="0" eaLnBrk="1" fontAlgn="base" hangingPunct="1">
        <a:lnSpc>
          <a:spcPct val="100000"/>
        </a:lnSpc>
        <a:spcBef>
          <a:spcPts val="300"/>
        </a:spcBef>
        <a:spcAft>
          <a:spcPts val="400"/>
        </a:spcAft>
        <a:buClr>
          <a:schemeClr val="tx2">
            <a:lumMod val="65000"/>
            <a:lumOff val="35000"/>
          </a:schemeClr>
        </a:buClr>
        <a:buSzPct val="85000"/>
        <a:buFont typeface="Wingdings" pitchFamily="2" charset="2"/>
        <a:buChar char="§"/>
        <a:defRPr lang="en-US" sz="2200" dirty="0" smtClean="0">
          <a:solidFill>
            <a:schemeClr val="tx2">
              <a:lumMod val="65000"/>
              <a:lumOff val="35000"/>
            </a:schemeClr>
          </a:solidFill>
          <a:latin typeface="+mn-lt"/>
          <a:ea typeface="+mn-ea"/>
          <a:cs typeface="Arial" pitchFamily="34" charset="0"/>
        </a:defRPr>
      </a:lvl1pPr>
      <a:lvl2pPr marL="646113" indent="-276225" algn="l" rtl="0" eaLnBrk="1" fontAlgn="base" hangingPunct="1">
        <a:lnSpc>
          <a:spcPct val="100000"/>
        </a:lnSpc>
        <a:spcBef>
          <a:spcPts val="300"/>
        </a:spcBef>
        <a:spcAft>
          <a:spcPts val="400"/>
        </a:spcAft>
        <a:buClr>
          <a:schemeClr val="tx2">
            <a:lumMod val="65000"/>
            <a:lumOff val="35000"/>
          </a:schemeClr>
        </a:buClr>
        <a:buSzPct val="95000"/>
        <a:buFont typeface="Arial" pitchFamily="34" charset="0"/>
        <a:buChar char="–"/>
        <a:defRPr lang="en-US" sz="2000" dirty="0" smtClean="0">
          <a:solidFill>
            <a:schemeClr val="tx2">
              <a:lumMod val="65000"/>
              <a:lumOff val="35000"/>
            </a:schemeClr>
          </a:solidFill>
          <a:latin typeface="+mn-lt"/>
          <a:cs typeface="Arial" pitchFamily="34" charset="0"/>
        </a:defRPr>
      </a:lvl2pPr>
      <a:lvl3pPr marL="906463" indent="-234950" algn="l" rtl="0" eaLnBrk="1" fontAlgn="base" hangingPunct="1">
        <a:lnSpc>
          <a:spcPct val="100000"/>
        </a:lnSpc>
        <a:spcBef>
          <a:spcPts val="300"/>
        </a:spcBef>
        <a:spcAft>
          <a:spcPts val="400"/>
        </a:spcAft>
        <a:buClr>
          <a:schemeClr val="tx2">
            <a:lumMod val="65000"/>
            <a:lumOff val="35000"/>
          </a:schemeClr>
        </a:buClr>
        <a:buSzPct val="80000"/>
        <a:buFont typeface="Arial" pitchFamily="34" charset="0"/>
        <a:buChar char="•"/>
        <a:defRPr lang="en-US" sz="1800" baseline="0" dirty="0" smtClean="0">
          <a:solidFill>
            <a:schemeClr val="tx2">
              <a:lumMod val="65000"/>
              <a:lumOff val="35000"/>
            </a:schemeClr>
          </a:solidFill>
          <a:latin typeface="+mn-lt"/>
          <a:cs typeface="Arial" pitchFamily="34" charset="0"/>
        </a:defRPr>
      </a:lvl3pPr>
      <a:lvl4pPr marL="1149350" indent="-234950" algn="l" rtl="0" eaLnBrk="1" fontAlgn="base" hangingPunct="1">
        <a:lnSpc>
          <a:spcPct val="100000"/>
        </a:lnSpc>
        <a:spcBef>
          <a:spcPts val="300"/>
        </a:spcBef>
        <a:spcAft>
          <a:spcPts val="400"/>
        </a:spcAft>
        <a:buClr>
          <a:schemeClr val="tx2">
            <a:lumMod val="65000"/>
            <a:lumOff val="35000"/>
          </a:schemeClr>
        </a:buClr>
        <a:buSzPct val="90000"/>
        <a:buFont typeface="Utsaah" pitchFamily="34" charset="0"/>
        <a:buChar char="&gt;"/>
        <a:defRPr lang="en-US" sz="1600" dirty="0" smtClean="0">
          <a:solidFill>
            <a:schemeClr val="tx2">
              <a:lumMod val="65000"/>
              <a:lumOff val="35000"/>
            </a:schemeClr>
          </a:solidFill>
          <a:latin typeface="+mn-lt"/>
          <a:cs typeface="Arial" pitchFamily="34" charset="0"/>
        </a:defRPr>
      </a:lvl4pPr>
      <a:lvl5pPr marL="1366838" marR="0" indent="-200025" algn="l" defTabSz="914400" rtl="0" eaLnBrk="1" fontAlgn="base" latinLnBrk="0" hangingPunct="1">
        <a:lnSpc>
          <a:spcPct val="100000"/>
        </a:lnSpc>
        <a:spcBef>
          <a:spcPts val="300"/>
        </a:spcBef>
        <a:spcAft>
          <a:spcPts val="400"/>
        </a:spcAft>
        <a:buClr>
          <a:schemeClr val="tx2">
            <a:lumMod val="65000"/>
            <a:lumOff val="35000"/>
          </a:schemeClr>
        </a:buClr>
        <a:buSzPct val="65000"/>
        <a:buFont typeface="Arial" pitchFamily="34" charset="0"/>
        <a:buChar char="•"/>
        <a:tabLst/>
        <a:defRPr lang="en-US" sz="1400" dirty="0" smtClean="0">
          <a:solidFill>
            <a:schemeClr val="tx2">
              <a:lumMod val="65000"/>
              <a:lumOff val="35000"/>
            </a:schemeClr>
          </a:solidFill>
          <a:latin typeface="+mn-lt"/>
          <a:cs typeface="Arial" pitchFamily="34" charset="0"/>
        </a:defRPr>
      </a:lvl5pPr>
      <a:lvl6pPr marL="1141413" indent="-227013" algn="l" rtl="0" eaLnBrk="1" fontAlgn="base" hangingPunct="1">
        <a:spcBef>
          <a:spcPct val="20000"/>
        </a:spcBef>
        <a:spcAft>
          <a:spcPct val="0"/>
        </a:spcAft>
        <a:buClr>
          <a:schemeClr val="tx2">
            <a:lumMod val="65000"/>
            <a:lumOff val="35000"/>
          </a:schemeClr>
        </a:buClr>
        <a:buSzPct val="75000"/>
        <a:buFont typeface="Wingdings" pitchFamily="2" charset="2"/>
        <a:buChar char="§"/>
        <a:defRPr sz="1400" baseline="0">
          <a:solidFill>
            <a:schemeClr val="tx2">
              <a:lumMod val="65000"/>
              <a:lumOff val="35000"/>
            </a:schemeClr>
          </a:solidFill>
          <a:latin typeface="+mn-lt"/>
        </a:defRPr>
      </a:lvl6pPr>
      <a:lvl7pPr marL="25701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7pPr>
      <a:lvl8pPr marL="30273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8pPr>
      <a:lvl9pPr marL="3484563" indent="-398463" algn="l" rtl="0" eaLnBrk="1" fontAlgn="base" hangingPunct="1">
        <a:spcBef>
          <a:spcPct val="20000"/>
        </a:spcBef>
        <a:spcAft>
          <a:spcPct val="0"/>
        </a:spcAft>
        <a:buClr>
          <a:srgbClr val="000000"/>
        </a:buClr>
        <a:buFont typeface="Symbol" pitchFamily="18" charset="2"/>
        <a:buChar char="-"/>
        <a:defRPr>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2.xml.rels><?xml version="1.0" encoding="UTF-8" standalone="yes"?>
<Relationships xmlns="http://schemas.openxmlformats.org/package/2006/relationships"><Relationship Id="rId3" Type="http://schemas.openxmlformats.org/officeDocument/2006/relationships/hyperlink" Target="https://msdn.microsoft.com/en-us/library/kfsatb94.aspx" TargetMode="External"/><Relationship Id="rId2" Type="http://schemas.openxmlformats.org/officeDocument/2006/relationships/hyperlink" Target="https://msdn.microsoft.com/en-us/library/dwhawy9k.aspx" TargetMode="External"/><Relationship Id="rId1" Type="http://schemas.openxmlformats.org/officeDocument/2006/relationships/slideLayout" Target="../slideLayouts/slideLayout4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2.xml"/></Relationships>
</file>

<file path=ppt/slides/_rels/slide1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2.xml"/></Relationships>
</file>

<file path=ppt/slides/_rels/slide1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2.xml"/></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2.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2.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Components library</a:t>
            </a:r>
          </a:p>
        </p:txBody>
      </p:sp>
      <p:sp>
        <p:nvSpPr>
          <p:cNvPr id="2" name="Title 1"/>
          <p:cNvSpPr>
            <a:spLocks noGrp="1"/>
          </p:cNvSpPr>
          <p:nvPr>
            <p:ph type="ctrTitle" sz="quarter"/>
          </p:nvPr>
        </p:nvSpPr>
        <p:spPr/>
        <p:txBody>
          <a:bodyPr/>
          <a:lstStyle/>
          <a:p>
            <a:r>
              <a:rPr lang="en-US" dirty="0"/>
              <a:t>Portfolio PowerPoint Templates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PowerPoint Templates – Text</a:t>
            </a:r>
          </a:p>
        </p:txBody>
      </p:sp>
      <p:sp>
        <p:nvSpPr>
          <p:cNvPr id="68" name="Rounded Rectangle 67"/>
          <p:cNvSpPr/>
          <p:nvPr/>
        </p:nvSpPr>
        <p:spPr>
          <a:xfrm>
            <a:off x="899592" y="2774942"/>
            <a:ext cx="727280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69" name="Rounded Rectangle 68"/>
          <p:cNvSpPr/>
          <p:nvPr/>
        </p:nvSpPr>
        <p:spPr>
          <a:xfrm>
            <a:off x="1829011" y="3999078"/>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70" name="Rounded Rectangle 69"/>
          <p:cNvSpPr/>
          <p:nvPr/>
        </p:nvSpPr>
        <p:spPr>
          <a:xfrm>
            <a:off x="899592" y="773108"/>
            <a:ext cx="727280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71" name="Rounded Rectangle 70"/>
          <p:cNvSpPr/>
          <p:nvPr/>
        </p:nvSpPr>
        <p:spPr>
          <a:xfrm>
            <a:off x="1789064" y="196932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72" name="TextBox 71"/>
          <p:cNvSpPr txBox="1"/>
          <p:nvPr/>
        </p:nvSpPr>
        <p:spPr>
          <a:xfrm>
            <a:off x="899592" y="2780928"/>
            <a:ext cx="4320480" cy="369332"/>
          </a:xfrm>
          <a:prstGeom prst="rect">
            <a:avLst/>
          </a:prstGeom>
          <a:noFill/>
        </p:spPr>
        <p:txBody>
          <a:bodyPr wrap="square" lIns="180000" rIns="180000" rtlCol="0">
            <a:spAutoFit/>
          </a:bodyPr>
          <a:lstStyle/>
          <a:p>
            <a:r>
              <a:rPr lang="en-US" b="1" dirty="0">
                <a:solidFill>
                  <a:schemeClr val="tx1">
                    <a:lumMod val="75000"/>
                    <a:lumOff val="25000"/>
                  </a:schemeClr>
                </a:solidFill>
              </a:rPr>
              <a:t>Tag</a:t>
            </a:r>
          </a:p>
        </p:txBody>
      </p:sp>
      <p:sp>
        <p:nvSpPr>
          <p:cNvPr id="73" name="TextBox 72"/>
          <p:cNvSpPr txBox="1"/>
          <p:nvPr/>
        </p:nvSpPr>
        <p:spPr>
          <a:xfrm>
            <a:off x="2555776" y="3203684"/>
            <a:ext cx="2770786" cy="369332"/>
          </a:xfrm>
          <a:prstGeom prst="rect">
            <a:avLst/>
          </a:prstGeom>
          <a:noFill/>
        </p:spPr>
        <p:txBody>
          <a:bodyPr wrap="square" rtlCol="0">
            <a:spAutoFit/>
          </a:bodyPr>
          <a:lstStyle/>
          <a:p>
            <a:r>
              <a:rPr lang="en-US" b="1" dirty="0">
                <a:solidFill>
                  <a:srgbClr val="5E5E5E"/>
                </a:solidFill>
              </a:rPr>
              <a:t>PF_TAG_NAME</a:t>
            </a:r>
          </a:p>
        </p:txBody>
      </p:sp>
      <p:sp>
        <p:nvSpPr>
          <p:cNvPr id="74" name="TextBox 73"/>
          <p:cNvSpPr txBox="1"/>
          <p:nvPr/>
        </p:nvSpPr>
        <p:spPr>
          <a:xfrm>
            <a:off x="1208983" y="3999078"/>
            <a:ext cx="410689" cy="369332"/>
          </a:xfrm>
          <a:prstGeom prst="rect">
            <a:avLst/>
          </a:prstGeom>
          <a:noFill/>
        </p:spPr>
        <p:txBody>
          <a:bodyPr wrap="none" rtlCol="0">
            <a:spAutoFit/>
          </a:bodyPr>
          <a:lstStyle/>
          <a:p>
            <a:pPr algn="r"/>
            <a:r>
              <a:rPr lang="en-US" dirty="0">
                <a:solidFill>
                  <a:schemeClr val="bg1">
                    <a:lumMod val="50000"/>
                  </a:schemeClr>
                </a:solidFill>
                <a:sym typeface="Wingdings" pitchFamily="2" charset="2"/>
              </a:rPr>
              <a:t></a:t>
            </a:r>
            <a:endParaRPr lang="en-US" dirty="0">
              <a:solidFill>
                <a:schemeClr val="bg1">
                  <a:lumMod val="50000"/>
                </a:schemeClr>
              </a:solidFill>
            </a:endParaRPr>
          </a:p>
        </p:txBody>
      </p:sp>
      <p:sp>
        <p:nvSpPr>
          <p:cNvPr id="75" name="TextBox 74"/>
          <p:cNvSpPr txBox="1"/>
          <p:nvPr/>
        </p:nvSpPr>
        <p:spPr>
          <a:xfrm>
            <a:off x="1043608" y="3213152"/>
            <a:ext cx="1556836" cy="369332"/>
          </a:xfrm>
          <a:prstGeom prst="rect">
            <a:avLst/>
          </a:prstGeom>
          <a:noFill/>
        </p:spPr>
        <p:txBody>
          <a:bodyPr wrap="none" rtlCol="0">
            <a:spAutoFit/>
          </a:bodyPr>
          <a:lstStyle/>
          <a:p>
            <a:pPr algn="r"/>
            <a:r>
              <a:rPr lang="en-US" dirty="0">
                <a:solidFill>
                  <a:schemeClr val="bg1">
                    <a:lumMod val="50000"/>
                  </a:schemeClr>
                </a:solidFill>
              </a:rPr>
              <a:t>Block Name :</a:t>
            </a:r>
          </a:p>
        </p:txBody>
      </p:sp>
      <p:sp>
        <p:nvSpPr>
          <p:cNvPr id="76" name="TextBox 75"/>
          <p:cNvSpPr txBox="1"/>
          <p:nvPr/>
        </p:nvSpPr>
        <p:spPr>
          <a:xfrm>
            <a:off x="2497416" y="3536940"/>
            <a:ext cx="5147050" cy="369332"/>
          </a:xfrm>
          <a:prstGeom prst="rect">
            <a:avLst/>
          </a:prstGeom>
          <a:noFill/>
        </p:spPr>
        <p:txBody>
          <a:bodyPr wrap="square" rtlCol="0">
            <a:spAutoFit/>
          </a:bodyPr>
          <a:lstStyle/>
          <a:p>
            <a:r>
              <a:rPr lang="en-US" i="1" dirty="0">
                <a:solidFill>
                  <a:schemeClr val="bg1">
                    <a:lumMod val="50000"/>
                  </a:schemeClr>
                </a:solidFill>
              </a:rPr>
              <a:t>If no tag selected « all »  value is displayed</a:t>
            </a:r>
          </a:p>
        </p:txBody>
      </p:sp>
      <p:sp>
        <p:nvSpPr>
          <p:cNvPr id="77" name="TextBox 76"/>
          <p:cNvSpPr txBox="1"/>
          <p:nvPr/>
        </p:nvSpPr>
        <p:spPr>
          <a:xfrm>
            <a:off x="1783433" y="3533122"/>
            <a:ext cx="800219" cy="369332"/>
          </a:xfrm>
          <a:prstGeom prst="rect">
            <a:avLst/>
          </a:prstGeom>
          <a:noFill/>
        </p:spPr>
        <p:txBody>
          <a:bodyPr wrap="none" rtlCol="0">
            <a:spAutoFit/>
          </a:bodyPr>
          <a:lstStyle/>
          <a:p>
            <a:pPr algn="r"/>
            <a:r>
              <a:rPr lang="en-US" dirty="0">
                <a:solidFill>
                  <a:schemeClr val="bg1">
                    <a:lumMod val="50000"/>
                  </a:schemeClr>
                </a:solidFill>
              </a:rPr>
              <a:t>Note :</a:t>
            </a:r>
          </a:p>
        </p:txBody>
      </p:sp>
      <p:sp>
        <p:nvSpPr>
          <p:cNvPr id="100" name="TextBox 99" descr="TEXT;PF_TAG_NAME" title="TEXT;PF_TAG_NAME"/>
          <p:cNvSpPr txBox="1"/>
          <p:nvPr/>
        </p:nvSpPr>
        <p:spPr>
          <a:xfrm>
            <a:off x="1852937" y="3986304"/>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err="1"/>
              <a:t>TagName</a:t>
            </a:r>
            <a:endParaRPr lang="en-US" sz="1800" dirty="0"/>
          </a:p>
        </p:txBody>
      </p:sp>
      <p:sp>
        <p:nvSpPr>
          <p:cNvPr id="105" name="TextBox 104"/>
          <p:cNvSpPr txBox="1"/>
          <p:nvPr/>
        </p:nvSpPr>
        <p:spPr>
          <a:xfrm>
            <a:off x="961216" y="807902"/>
            <a:ext cx="1184940" cy="369332"/>
          </a:xfrm>
          <a:prstGeom prst="rect">
            <a:avLst/>
          </a:prstGeom>
          <a:noFill/>
        </p:spPr>
        <p:txBody>
          <a:bodyPr wrap="none" rtlCol="0">
            <a:spAutoFit/>
          </a:bodyPr>
          <a:lstStyle/>
          <a:p>
            <a:r>
              <a:rPr lang="en-US" b="1" dirty="0">
                <a:solidFill>
                  <a:schemeClr val="tx1">
                    <a:lumMod val="75000"/>
                    <a:lumOff val="25000"/>
                  </a:schemeClr>
                </a:solidFill>
              </a:rPr>
              <a:t>Category</a:t>
            </a:r>
          </a:p>
        </p:txBody>
      </p:sp>
      <p:sp>
        <p:nvSpPr>
          <p:cNvPr id="106" name="TextBox 105" descr="TEXT;PF_CATEGORY_NAME" title="TEXT;PF_CATEGORY_NAME"/>
          <p:cNvSpPr txBox="1"/>
          <p:nvPr/>
        </p:nvSpPr>
        <p:spPr>
          <a:xfrm>
            <a:off x="1886720" y="1972166"/>
            <a:ext cx="1782299" cy="369332"/>
          </a:xfrm>
          <a:prstGeom prst="rect">
            <a:avLst/>
          </a:prstGeom>
          <a:noFill/>
        </p:spPr>
        <p:txBody>
          <a:bodyPr wrap="square" rtlCol="0">
            <a:normAutofit fontScale="92500"/>
          </a:bodyPr>
          <a:lstStyle>
            <a:defPPr>
              <a:defRPr lang="fr-FR"/>
            </a:defPPr>
            <a:lvl1pPr>
              <a:defRPr b="1">
                <a:solidFill>
                  <a:schemeClr val="bg1">
                    <a:lumMod val="50000"/>
                  </a:schemeClr>
                </a:solidFill>
              </a:defRPr>
            </a:lvl1pPr>
          </a:lstStyle>
          <a:p>
            <a:r>
              <a:rPr lang="en-US" dirty="0" err="1"/>
              <a:t>CategoryName</a:t>
            </a:r>
            <a:endParaRPr lang="en-US" dirty="0"/>
          </a:p>
        </p:txBody>
      </p:sp>
      <p:sp>
        <p:nvSpPr>
          <p:cNvPr id="107" name="TextBox 106"/>
          <p:cNvSpPr txBox="1"/>
          <p:nvPr/>
        </p:nvSpPr>
        <p:spPr>
          <a:xfrm>
            <a:off x="1022867" y="1185143"/>
            <a:ext cx="1556836" cy="369332"/>
          </a:xfrm>
          <a:prstGeom prst="rect">
            <a:avLst/>
          </a:prstGeom>
          <a:noFill/>
        </p:spPr>
        <p:txBody>
          <a:bodyPr wrap="none" rtlCol="0">
            <a:spAutoFit/>
          </a:bodyPr>
          <a:lstStyle/>
          <a:p>
            <a:pPr algn="r"/>
            <a:r>
              <a:rPr lang="en-US" dirty="0">
                <a:solidFill>
                  <a:schemeClr val="bg1">
                    <a:lumMod val="50000"/>
                  </a:schemeClr>
                </a:solidFill>
              </a:rPr>
              <a:t>Block Name :</a:t>
            </a:r>
          </a:p>
        </p:txBody>
      </p:sp>
      <p:sp>
        <p:nvSpPr>
          <p:cNvPr id="108" name="TextBox 107"/>
          <p:cNvSpPr txBox="1"/>
          <p:nvPr/>
        </p:nvSpPr>
        <p:spPr>
          <a:xfrm>
            <a:off x="1779484" y="1505113"/>
            <a:ext cx="800219" cy="369332"/>
          </a:xfrm>
          <a:prstGeom prst="rect">
            <a:avLst/>
          </a:prstGeom>
          <a:noFill/>
        </p:spPr>
        <p:txBody>
          <a:bodyPr wrap="none" rtlCol="0">
            <a:spAutoFit/>
          </a:bodyPr>
          <a:lstStyle/>
          <a:p>
            <a:pPr algn="r"/>
            <a:r>
              <a:rPr lang="en-US" dirty="0">
                <a:solidFill>
                  <a:schemeClr val="bg1">
                    <a:lumMod val="50000"/>
                  </a:schemeClr>
                </a:solidFill>
              </a:rPr>
              <a:t>Note :</a:t>
            </a:r>
          </a:p>
        </p:txBody>
      </p:sp>
      <p:sp>
        <p:nvSpPr>
          <p:cNvPr id="109" name="TextBox 108"/>
          <p:cNvSpPr txBox="1"/>
          <p:nvPr/>
        </p:nvSpPr>
        <p:spPr>
          <a:xfrm>
            <a:off x="1238649" y="1969321"/>
            <a:ext cx="410689" cy="369332"/>
          </a:xfrm>
          <a:prstGeom prst="rect">
            <a:avLst/>
          </a:prstGeom>
          <a:noFill/>
        </p:spPr>
        <p:txBody>
          <a:bodyPr wrap="none" rtlCol="0">
            <a:spAutoFit/>
          </a:bodyPr>
          <a:lstStyle/>
          <a:p>
            <a:pPr algn="r"/>
            <a:r>
              <a:rPr lang="en-US" dirty="0">
                <a:solidFill>
                  <a:schemeClr val="bg1">
                    <a:lumMod val="50000"/>
                  </a:schemeClr>
                </a:solidFill>
                <a:sym typeface="Wingdings" pitchFamily="2" charset="2"/>
              </a:rPr>
              <a:t></a:t>
            </a:r>
            <a:endParaRPr lang="en-US" dirty="0">
              <a:solidFill>
                <a:schemeClr val="bg1">
                  <a:lumMod val="50000"/>
                </a:schemeClr>
              </a:solidFill>
            </a:endParaRPr>
          </a:p>
        </p:txBody>
      </p:sp>
      <p:sp>
        <p:nvSpPr>
          <p:cNvPr id="110" name="TextBox 109"/>
          <p:cNvSpPr txBox="1"/>
          <p:nvPr/>
        </p:nvSpPr>
        <p:spPr>
          <a:xfrm>
            <a:off x="2482410" y="1176719"/>
            <a:ext cx="2770786" cy="369332"/>
          </a:xfrm>
          <a:prstGeom prst="rect">
            <a:avLst/>
          </a:prstGeom>
          <a:noFill/>
        </p:spPr>
        <p:txBody>
          <a:bodyPr wrap="square" rtlCol="0">
            <a:spAutoFit/>
          </a:bodyPr>
          <a:lstStyle/>
          <a:p>
            <a:r>
              <a:rPr lang="en-US" b="1" dirty="0">
                <a:solidFill>
                  <a:srgbClr val="5E5E5E"/>
                </a:solidFill>
              </a:rPr>
              <a:t>PF_CATEGORY_NAME</a:t>
            </a:r>
          </a:p>
        </p:txBody>
      </p:sp>
      <p:sp>
        <p:nvSpPr>
          <p:cNvPr id="111" name="TextBox 110"/>
          <p:cNvSpPr txBox="1"/>
          <p:nvPr/>
        </p:nvSpPr>
        <p:spPr>
          <a:xfrm>
            <a:off x="2497814" y="1522402"/>
            <a:ext cx="5088641" cy="369332"/>
          </a:xfrm>
          <a:prstGeom prst="rect">
            <a:avLst/>
          </a:prstGeom>
          <a:noFill/>
        </p:spPr>
        <p:txBody>
          <a:bodyPr wrap="square" rtlCol="0">
            <a:spAutoFit/>
          </a:bodyPr>
          <a:lstStyle/>
          <a:p>
            <a:r>
              <a:rPr lang="en-US" i="1" dirty="0">
                <a:solidFill>
                  <a:schemeClr val="bg1">
                    <a:lumMod val="50000"/>
                  </a:schemeClr>
                </a:solidFill>
              </a:rPr>
              <a:t>If no category selected, « all » value is displayed</a:t>
            </a:r>
          </a:p>
        </p:txBody>
      </p:sp>
      <p:sp>
        <p:nvSpPr>
          <p:cNvPr id="57" name="Rounded Rectangle 56"/>
          <p:cNvSpPr/>
          <p:nvPr/>
        </p:nvSpPr>
        <p:spPr>
          <a:xfrm>
            <a:off x="956282" y="4677665"/>
            <a:ext cx="721611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58" name="Rounded Rectangle 57"/>
          <p:cNvSpPr/>
          <p:nvPr/>
        </p:nvSpPr>
        <p:spPr>
          <a:xfrm>
            <a:off x="1829011" y="590180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59" name="TextBox 58"/>
          <p:cNvSpPr txBox="1"/>
          <p:nvPr/>
        </p:nvSpPr>
        <p:spPr>
          <a:xfrm>
            <a:off x="899592" y="4653136"/>
            <a:ext cx="4320480" cy="369332"/>
          </a:xfrm>
          <a:prstGeom prst="rect">
            <a:avLst/>
          </a:prstGeom>
          <a:noFill/>
        </p:spPr>
        <p:txBody>
          <a:bodyPr wrap="square" lIns="180000" rIns="180000" rtlCol="0">
            <a:spAutoFit/>
          </a:bodyPr>
          <a:lstStyle/>
          <a:p>
            <a:r>
              <a:rPr lang="en-US" b="1" dirty="0">
                <a:solidFill>
                  <a:schemeClr val="tx1">
                    <a:lumMod val="75000"/>
                    <a:lumOff val="25000"/>
                  </a:schemeClr>
                </a:solidFill>
              </a:rPr>
              <a:t>Number of apps</a:t>
            </a:r>
          </a:p>
        </p:txBody>
      </p:sp>
      <p:sp>
        <p:nvSpPr>
          <p:cNvPr id="60" name="TextBox 59"/>
          <p:cNvSpPr txBox="1"/>
          <p:nvPr/>
        </p:nvSpPr>
        <p:spPr>
          <a:xfrm>
            <a:off x="2737318" y="5078749"/>
            <a:ext cx="3706890" cy="369332"/>
          </a:xfrm>
          <a:prstGeom prst="rect">
            <a:avLst/>
          </a:prstGeom>
          <a:noFill/>
        </p:spPr>
        <p:txBody>
          <a:bodyPr wrap="square" rtlCol="0">
            <a:spAutoFit/>
          </a:bodyPr>
          <a:lstStyle/>
          <a:p>
            <a:r>
              <a:rPr lang="en-US" b="1" dirty="0">
                <a:solidFill>
                  <a:srgbClr val="5E5E5E"/>
                </a:solidFill>
              </a:rPr>
              <a:t>TEXT;PF_#APPLICATIONS</a:t>
            </a:r>
          </a:p>
        </p:txBody>
      </p:sp>
      <p:sp>
        <p:nvSpPr>
          <p:cNvPr id="61" name="TextBox 60"/>
          <p:cNvSpPr txBox="1"/>
          <p:nvPr/>
        </p:nvSpPr>
        <p:spPr>
          <a:xfrm>
            <a:off x="1278596" y="5901801"/>
            <a:ext cx="410689" cy="369332"/>
          </a:xfrm>
          <a:prstGeom prst="rect">
            <a:avLst/>
          </a:prstGeom>
          <a:noFill/>
        </p:spPr>
        <p:txBody>
          <a:bodyPr wrap="none" rtlCol="0">
            <a:spAutoFit/>
          </a:bodyPr>
          <a:lstStyle/>
          <a:p>
            <a:pPr algn="r"/>
            <a:r>
              <a:rPr lang="en-US" dirty="0">
                <a:solidFill>
                  <a:schemeClr val="bg1">
                    <a:lumMod val="50000"/>
                  </a:schemeClr>
                </a:solidFill>
                <a:sym typeface="Wingdings" pitchFamily="2" charset="2"/>
              </a:rPr>
              <a:t></a:t>
            </a:r>
            <a:endParaRPr lang="en-US" dirty="0">
              <a:solidFill>
                <a:schemeClr val="bg1">
                  <a:lumMod val="50000"/>
                </a:schemeClr>
              </a:solidFill>
            </a:endParaRPr>
          </a:p>
        </p:txBody>
      </p:sp>
      <p:sp>
        <p:nvSpPr>
          <p:cNvPr id="62" name="TextBox 61"/>
          <p:cNvSpPr txBox="1"/>
          <p:nvPr/>
        </p:nvSpPr>
        <p:spPr>
          <a:xfrm>
            <a:off x="1181005" y="5115875"/>
            <a:ext cx="1556836" cy="369332"/>
          </a:xfrm>
          <a:prstGeom prst="rect">
            <a:avLst/>
          </a:prstGeom>
          <a:noFill/>
        </p:spPr>
        <p:txBody>
          <a:bodyPr wrap="none" rtlCol="0">
            <a:spAutoFit/>
          </a:bodyPr>
          <a:lstStyle/>
          <a:p>
            <a:pPr algn="r"/>
            <a:r>
              <a:rPr lang="en-US" dirty="0">
                <a:solidFill>
                  <a:schemeClr val="bg1">
                    <a:lumMod val="50000"/>
                  </a:schemeClr>
                </a:solidFill>
              </a:rPr>
              <a:t>Block Name :</a:t>
            </a:r>
          </a:p>
        </p:txBody>
      </p:sp>
      <p:sp>
        <p:nvSpPr>
          <p:cNvPr id="63" name="TextBox 62"/>
          <p:cNvSpPr txBox="1"/>
          <p:nvPr/>
        </p:nvSpPr>
        <p:spPr>
          <a:xfrm>
            <a:off x="2737318" y="5453311"/>
            <a:ext cx="2770786" cy="369332"/>
          </a:xfrm>
          <a:prstGeom prst="rect">
            <a:avLst/>
          </a:prstGeom>
          <a:noFill/>
        </p:spPr>
        <p:txBody>
          <a:bodyPr wrap="square" rtlCol="0">
            <a:spAutoFit/>
          </a:bodyPr>
          <a:lstStyle/>
          <a:p>
            <a:r>
              <a:rPr lang="en-US" i="1" dirty="0">
                <a:solidFill>
                  <a:schemeClr val="bg1">
                    <a:lumMod val="50000"/>
                  </a:schemeClr>
                </a:solidFill>
              </a:rPr>
              <a:t>none</a:t>
            </a:r>
          </a:p>
        </p:txBody>
      </p:sp>
      <p:sp>
        <p:nvSpPr>
          <p:cNvPr id="64" name="TextBox 63"/>
          <p:cNvSpPr txBox="1"/>
          <p:nvPr/>
        </p:nvSpPr>
        <p:spPr>
          <a:xfrm>
            <a:off x="1629845" y="5435845"/>
            <a:ext cx="1107996" cy="369332"/>
          </a:xfrm>
          <a:prstGeom prst="rect">
            <a:avLst/>
          </a:prstGeom>
          <a:noFill/>
        </p:spPr>
        <p:txBody>
          <a:bodyPr wrap="none" rtlCol="0">
            <a:spAutoFit/>
          </a:bodyPr>
          <a:lstStyle/>
          <a:p>
            <a:pPr algn="r"/>
            <a:r>
              <a:rPr lang="en-US" dirty="0">
                <a:solidFill>
                  <a:schemeClr val="bg1">
                    <a:lumMod val="50000"/>
                  </a:schemeClr>
                </a:solidFill>
              </a:rPr>
              <a:t>Options :</a:t>
            </a:r>
          </a:p>
        </p:txBody>
      </p:sp>
      <p:sp>
        <p:nvSpPr>
          <p:cNvPr id="65" name="TextBox 64" descr="TEXT;PF_#APPLICATIONS" title="TEXT;PF_#APPLICATIONS"/>
          <p:cNvSpPr txBox="1"/>
          <p:nvPr/>
        </p:nvSpPr>
        <p:spPr>
          <a:xfrm>
            <a:off x="1901019" y="5889027"/>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err="1"/>
              <a:t>numberOfApps</a:t>
            </a:r>
            <a:endParaRPr lang="en-US" sz="1800" dirty="0"/>
          </a:p>
        </p:txBody>
      </p:sp>
    </p:spTree>
    <p:extLst>
      <p:ext uri="{BB962C8B-B14F-4D97-AF65-F5344CB8AC3E}">
        <p14:creationId xmlns:p14="http://schemas.microsoft.com/office/powerpoint/2010/main" val="1325510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11</a:t>
            </a:fld>
            <a:endParaRPr lang="en-US" dirty="0">
              <a:solidFill>
                <a:srgbClr val="000000">
                  <a:lumMod val="65000"/>
                  <a:lumOff val="35000"/>
                </a:srgbClr>
              </a:solidFill>
            </a:endParaRPr>
          </a:p>
        </p:txBody>
      </p:sp>
      <p:sp>
        <p:nvSpPr>
          <p:cNvPr id="5" name="Title 1"/>
          <p:cNvSpPr>
            <a:spLocks noGrp="1"/>
          </p:cNvSpPr>
          <p:nvPr>
            <p:ph type="title"/>
          </p:nvPr>
        </p:nvSpPr>
        <p:spPr>
          <a:xfrm>
            <a:off x="320040" y="237738"/>
            <a:ext cx="8503920" cy="378565"/>
          </a:xfrm>
        </p:spPr>
        <p:txBody>
          <a:bodyPr/>
          <a:lstStyle/>
          <a:p>
            <a:r>
              <a:rPr lang="en-US" dirty="0"/>
              <a:t>PowerPoint Templates – Text</a:t>
            </a:r>
          </a:p>
        </p:txBody>
      </p:sp>
      <p:sp>
        <p:nvSpPr>
          <p:cNvPr id="6" name="Rounded Rectangle 5"/>
          <p:cNvSpPr/>
          <p:nvPr/>
        </p:nvSpPr>
        <p:spPr>
          <a:xfrm>
            <a:off x="1187624" y="848940"/>
            <a:ext cx="6624736" cy="178797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7" name="TextBox 6"/>
          <p:cNvSpPr txBox="1"/>
          <p:nvPr/>
        </p:nvSpPr>
        <p:spPr>
          <a:xfrm>
            <a:off x="1115616" y="89942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Technical Debt ratio per AFP</a:t>
            </a:r>
          </a:p>
        </p:txBody>
      </p:sp>
      <p:sp>
        <p:nvSpPr>
          <p:cNvPr id="8" name="TextBox 7"/>
          <p:cNvSpPr txBox="1"/>
          <p:nvPr/>
        </p:nvSpPr>
        <p:spPr>
          <a:xfrm>
            <a:off x="2771800" y="1296056"/>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PF_TECHDEBT_VS_AFP</a:t>
            </a:r>
          </a:p>
        </p:txBody>
      </p:sp>
      <p:sp>
        <p:nvSpPr>
          <p:cNvPr id="9" name="TextBox 8"/>
          <p:cNvSpPr txBox="1"/>
          <p:nvPr/>
        </p:nvSpPr>
        <p:spPr>
          <a:xfrm>
            <a:off x="2300183" y="20927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sym typeface="Wingdings" pitchFamily="2" charset="2"/>
              </a:rPr>
              <a:t></a:t>
            </a:r>
            <a:endParaRPr lang="en-US" dirty="0"/>
          </a:p>
        </p:txBody>
      </p:sp>
      <p:sp>
        <p:nvSpPr>
          <p:cNvPr id="10" name="TextBox 9"/>
          <p:cNvSpPr txBox="1"/>
          <p:nvPr/>
        </p:nvSpPr>
        <p:spPr>
          <a:xfrm>
            <a:off x="1214964" y="1259468"/>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11" name="TextBox 10"/>
          <p:cNvSpPr txBox="1"/>
          <p:nvPr/>
        </p:nvSpPr>
        <p:spPr>
          <a:xfrm>
            <a:off x="2771800" y="1588730"/>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a:t>none</a:t>
            </a:r>
          </a:p>
        </p:txBody>
      </p:sp>
      <p:sp>
        <p:nvSpPr>
          <p:cNvPr id="12" name="TextBox 11"/>
          <p:cNvSpPr txBox="1"/>
          <p:nvPr/>
        </p:nvSpPr>
        <p:spPr>
          <a:xfrm>
            <a:off x="1663804" y="1619508"/>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13" name="Rounded Rectangle 12"/>
          <p:cNvSpPr/>
          <p:nvPr/>
        </p:nvSpPr>
        <p:spPr>
          <a:xfrm>
            <a:off x="2809636" y="2098947"/>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14" name="TextBox 13" descr="TEXT;PF_TECHDEBT_VS_AFP" title="TEXT;PF_TECHDEBT_VS_AFP"/>
          <p:cNvSpPr txBox="1"/>
          <p:nvPr/>
        </p:nvSpPr>
        <p:spPr>
          <a:xfrm>
            <a:off x="2816114" y="2092786"/>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t>Value</a:t>
            </a:r>
          </a:p>
        </p:txBody>
      </p:sp>
      <p:sp>
        <p:nvSpPr>
          <p:cNvPr id="36" name="Rounded Rectangle 35"/>
          <p:cNvSpPr/>
          <p:nvPr/>
        </p:nvSpPr>
        <p:spPr>
          <a:xfrm>
            <a:off x="1187624" y="2793157"/>
            <a:ext cx="6624736" cy="178797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37" name="TextBox 36"/>
          <p:cNvSpPr txBox="1"/>
          <p:nvPr/>
        </p:nvSpPr>
        <p:spPr>
          <a:xfrm>
            <a:off x="1115616" y="2843645"/>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Technical Debt ratio per LOC</a:t>
            </a:r>
          </a:p>
        </p:txBody>
      </p:sp>
      <p:sp>
        <p:nvSpPr>
          <p:cNvPr id="38" name="TextBox 37"/>
          <p:cNvSpPr txBox="1"/>
          <p:nvPr/>
        </p:nvSpPr>
        <p:spPr>
          <a:xfrm>
            <a:off x="2771800" y="3240273"/>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PF_TECHDEBT_VS_LOC</a:t>
            </a:r>
          </a:p>
        </p:txBody>
      </p:sp>
      <p:sp>
        <p:nvSpPr>
          <p:cNvPr id="39" name="TextBox 38"/>
          <p:cNvSpPr txBox="1"/>
          <p:nvPr/>
        </p:nvSpPr>
        <p:spPr>
          <a:xfrm>
            <a:off x="2300183" y="4037003"/>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sym typeface="Wingdings" pitchFamily="2" charset="2"/>
              </a:rPr>
              <a:t></a:t>
            </a:r>
            <a:endParaRPr lang="en-US" dirty="0"/>
          </a:p>
        </p:txBody>
      </p:sp>
      <p:sp>
        <p:nvSpPr>
          <p:cNvPr id="40" name="TextBox 39"/>
          <p:cNvSpPr txBox="1"/>
          <p:nvPr/>
        </p:nvSpPr>
        <p:spPr>
          <a:xfrm>
            <a:off x="1214964" y="3203685"/>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41" name="TextBox 40"/>
          <p:cNvSpPr txBox="1"/>
          <p:nvPr/>
        </p:nvSpPr>
        <p:spPr>
          <a:xfrm>
            <a:off x="2771800" y="3546595"/>
            <a:ext cx="2770786" cy="4001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dirty="0"/>
              <a:t>none</a:t>
            </a:r>
          </a:p>
        </p:txBody>
      </p:sp>
      <p:sp>
        <p:nvSpPr>
          <p:cNvPr id="42" name="TextBox 41"/>
          <p:cNvSpPr txBox="1"/>
          <p:nvPr/>
        </p:nvSpPr>
        <p:spPr>
          <a:xfrm>
            <a:off x="1663804" y="3563725"/>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43" name="Rounded Rectangle 42"/>
          <p:cNvSpPr/>
          <p:nvPr/>
        </p:nvSpPr>
        <p:spPr>
          <a:xfrm>
            <a:off x="2809636" y="4043164"/>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44" name="TextBox 43" descr="TEXT;PF_TECHDEBT_VS_LOC" title="TEXT;PF_TECHDEBT_VS_LOC"/>
          <p:cNvSpPr txBox="1"/>
          <p:nvPr/>
        </p:nvSpPr>
        <p:spPr>
          <a:xfrm>
            <a:off x="2816114" y="4037003"/>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t>Value</a:t>
            </a:r>
          </a:p>
        </p:txBody>
      </p:sp>
      <p:sp>
        <p:nvSpPr>
          <p:cNvPr id="45" name="Rounded Rectangle 44"/>
          <p:cNvSpPr/>
          <p:nvPr/>
        </p:nvSpPr>
        <p:spPr>
          <a:xfrm>
            <a:off x="1187624" y="4737373"/>
            <a:ext cx="6624736" cy="178797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46" name="TextBox 45"/>
          <p:cNvSpPr txBox="1"/>
          <p:nvPr/>
        </p:nvSpPr>
        <p:spPr>
          <a:xfrm>
            <a:off x="1115616" y="4787861"/>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Critical Violations</a:t>
            </a:r>
          </a:p>
        </p:txBody>
      </p:sp>
      <p:sp>
        <p:nvSpPr>
          <p:cNvPr id="47" name="TextBox 46"/>
          <p:cNvSpPr txBox="1"/>
          <p:nvPr/>
        </p:nvSpPr>
        <p:spPr>
          <a:xfrm>
            <a:off x="2771800" y="5184489"/>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TEXT;PF_CRITICAL_VIOLATIONS</a:t>
            </a:r>
          </a:p>
        </p:txBody>
      </p:sp>
      <p:sp>
        <p:nvSpPr>
          <p:cNvPr id="48" name="TextBox 47"/>
          <p:cNvSpPr txBox="1"/>
          <p:nvPr/>
        </p:nvSpPr>
        <p:spPr>
          <a:xfrm>
            <a:off x="2300183" y="5981219"/>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sym typeface="Wingdings" pitchFamily="2" charset="2"/>
              </a:rPr>
              <a:t></a:t>
            </a:r>
            <a:endParaRPr lang="en-US" dirty="0"/>
          </a:p>
        </p:txBody>
      </p:sp>
      <p:sp>
        <p:nvSpPr>
          <p:cNvPr id="49" name="TextBox 48"/>
          <p:cNvSpPr txBox="1"/>
          <p:nvPr/>
        </p:nvSpPr>
        <p:spPr>
          <a:xfrm>
            <a:off x="1214964" y="5147901"/>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51" name="TextBox 50"/>
          <p:cNvSpPr txBox="1"/>
          <p:nvPr/>
        </p:nvSpPr>
        <p:spPr>
          <a:xfrm>
            <a:off x="1663804" y="5507941"/>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52" name="Rounded Rectangle 51"/>
          <p:cNvSpPr/>
          <p:nvPr/>
        </p:nvSpPr>
        <p:spPr>
          <a:xfrm>
            <a:off x="2809636" y="5987380"/>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53" name="TextBox 52" descr="TEXT;PF_CRITICAL_VIOLATIONS;BCID=60017" title="TEXT;PF_CRITICAL_VIOLATIONS"/>
          <p:cNvSpPr txBox="1"/>
          <p:nvPr/>
        </p:nvSpPr>
        <p:spPr>
          <a:xfrm>
            <a:off x="2816114" y="5981219"/>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t>Value</a:t>
            </a:r>
          </a:p>
        </p:txBody>
      </p:sp>
      <p:sp>
        <p:nvSpPr>
          <p:cNvPr id="31" name="TextBox 30"/>
          <p:cNvSpPr txBox="1"/>
          <p:nvPr/>
        </p:nvSpPr>
        <p:spPr>
          <a:xfrm>
            <a:off x="2771800" y="5569495"/>
            <a:ext cx="6192688" cy="3077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400" b="1" dirty="0"/>
              <a:t>BCID=N</a:t>
            </a:r>
            <a:r>
              <a:rPr lang="en-US" sz="1400" dirty="0"/>
              <a:t> (where N is an health factor (by default 60017)</a:t>
            </a:r>
          </a:p>
        </p:txBody>
      </p:sp>
    </p:spTree>
    <p:extLst>
      <p:ext uri="{BB962C8B-B14F-4D97-AF65-F5344CB8AC3E}">
        <p14:creationId xmlns:p14="http://schemas.microsoft.com/office/powerpoint/2010/main" val="1512311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12</a:t>
            </a:fld>
            <a:endParaRPr lang="en-US" dirty="0">
              <a:solidFill>
                <a:srgbClr val="000000">
                  <a:lumMod val="65000"/>
                  <a:lumOff val="35000"/>
                </a:srgbClr>
              </a:solidFill>
            </a:endParaRPr>
          </a:p>
        </p:txBody>
      </p:sp>
      <p:sp>
        <p:nvSpPr>
          <p:cNvPr id="5" name="Title 1"/>
          <p:cNvSpPr>
            <a:spLocks noGrp="1"/>
          </p:cNvSpPr>
          <p:nvPr>
            <p:ph type="title"/>
          </p:nvPr>
        </p:nvSpPr>
        <p:spPr>
          <a:xfrm>
            <a:off x="320040" y="237738"/>
            <a:ext cx="8503920" cy="378565"/>
          </a:xfrm>
        </p:spPr>
        <p:txBody>
          <a:bodyPr/>
          <a:lstStyle/>
          <a:p>
            <a:r>
              <a:rPr lang="en-US" dirty="0"/>
              <a:t>PowerPoint Templates – Text</a:t>
            </a:r>
          </a:p>
        </p:txBody>
      </p:sp>
      <p:sp>
        <p:nvSpPr>
          <p:cNvPr id="6" name="Rounded Rectangle 5"/>
          <p:cNvSpPr/>
          <p:nvPr/>
        </p:nvSpPr>
        <p:spPr>
          <a:xfrm>
            <a:off x="1187624" y="848940"/>
            <a:ext cx="6624736" cy="517234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7" name="TextBox 6"/>
          <p:cNvSpPr txBox="1"/>
          <p:nvPr/>
        </p:nvSpPr>
        <p:spPr>
          <a:xfrm>
            <a:off x="1115616" y="89942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Custom Expression</a:t>
            </a:r>
          </a:p>
        </p:txBody>
      </p:sp>
      <p:sp>
        <p:nvSpPr>
          <p:cNvPr id="8" name="TextBox 7"/>
          <p:cNvSpPr txBox="1"/>
          <p:nvPr/>
        </p:nvSpPr>
        <p:spPr>
          <a:xfrm>
            <a:off x="2771800" y="1296056"/>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PF_CUSTOM_EXPRESSION</a:t>
            </a:r>
          </a:p>
        </p:txBody>
      </p:sp>
      <p:sp>
        <p:nvSpPr>
          <p:cNvPr id="9" name="TextBox 8"/>
          <p:cNvSpPr txBox="1"/>
          <p:nvPr/>
        </p:nvSpPr>
        <p:spPr>
          <a:xfrm>
            <a:off x="2300183" y="329604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sym typeface="Wingdings" pitchFamily="2" charset="2"/>
              </a:rPr>
              <a:t></a:t>
            </a:r>
            <a:endParaRPr lang="en-US" dirty="0"/>
          </a:p>
        </p:txBody>
      </p:sp>
      <p:sp>
        <p:nvSpPr>
          <p:cNvPr id="10" name="TextBox 9"/>
          <p:cNvSpPr txBox="1"/>
          <p:nvPr/>
        </p:nvSpPr>
        <p:spPr>
          <a:xfrm>
            <a:off x="1214964" y="1259468"/>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11" name="TextBox 10"/>
          <p:cNvSpPr txBox="1"/>
          <p:nvPr/>
        </p:nvSpPr>
        <p:spPr>
          <a:xfrm>
            <a:off x="2771800" y="1588730"/>
            <a:ext cx="4824536"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 PARAMS=SZ a SZ b, (SZ pour sizing measure, QR pour quality rule, BF for background fact)</a:t>
            </a:r>
          </a:p>
          <a:p>
            <a:r>
              <a:rPr lang="en-US" sz="1100" dirty="0"/>
              <a:t>- EXPR=b/a, (operators can be +, -, *, / , (, ) )</a:t>
            </a:r>
          </a:p>
          <a:p>
            <a:r>
              <a:rPr lang="en-US" sz="1100" dirty="0"/>
              <a:t>- a=67011,</a:t>
            </a:r>
          </a:p>
          <a:p>
            <a:r>
              <a:rPr lang="en-US" sz="1100" dirty="0"/>
              <a:t>- b=67010,</a:t>
            </a:r>
          </a:p>
          <a:p>
            <a:r>
              <a:rPr lang="en-US" sz="1100" dirty="0"/>
              <a:t>- FORMAT=N0 (N2 by default, if nothing or erroneous format is set),</a:t>
            </a:r>
          </a:p>
          <a:p>
            <a:r>
              <a:rPr lang="en-US" sz="1100" dirty="0"/>
              <a:t>- AGGREGATOR=SUM|AVERAGE (for portfolio component, to aggregate results of all applications for the custom expression, AVERAGE by default or if erroneous format is set)</a:t>
            </a:r>
          </a:p>
        </p:txBody>
      </p:sp>
      <p:sp>
        <p:nvSpPr>
          <p:cNvPr id="12" name="TextBox 11"/>
          <p:cNvSpPr txBox="1"/>
          <p:nvPr/>
        </p:nvSpPr>
        <p:spPr>
          <a:xfrm>
            <a:off x="1663804" y="1619508"/>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13" name="Rounded Rectangle 12"/>
          <p:cNvSpPr/>
          <p:nvPr/>
        </p:nvSpPr>
        <p:spPr>
          <a:xfrm>
            <a:off x="2809636" y="3302205"/>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p>
        </p:txBody>
      </p:sp>
      <p:sp>
        <p:nvSpPr>
          <p:cNvPr id="14" name="TextBox 13" descr="TEXT;PF_CUSTOM_EXPRESSION;PARAMS=SZ a SZ b,EXPR=a/b,a=67010,b=67011,FORMAT=N2,AGGREGATOR=SUM"/>
          <p:cNvSpPr txBox="1"/>
          <p:nvPr/>
        </p:nvSpPr>
        <p:spPr>
          <a:xfrm>
            <a:off x="2808529" y="3284984"/>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dirty="0"/>
              <a:t>Value</a:t>
            </a:r>
          </a:p>
        </p:txBody>
      </p:sp>
      <p:sp>
        <p:nvSpPr>
          <p:cNvPr id="34" name="TextBox 33"/>
          <p:cNvSpPr txBox="1"/>
          <p:nvPr/>
        </p:nvSpPr>
        <p:spPr>
          <a:xfrm>
            <a:off x="1576290" y="4050807"/>
            <a:ext cx="5760640"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100" dirty="0"/>
              <a:t>You can have as number of parameters as you want (</a:t>
            </a:r>
            <a:r>
              <a:rPr lang="en-GB" sz="1100" dirty="0" err="1"/>
              <a:t>theorical</a:t>
            </a:r>
            <a:r>
              <a:rPr lang="en-GB" sz="1100" dirty="0"/>
              <a:t> limit is 16383…).</a:t>
            </a:r>
            <a:endParaRPr lang="en-US" sz="1100" dirty="0"/>
          </a:p>
          <a:p>
            <a:r>
              <a:rPr lang="en-GB" sz="1100" dirty="0"/>
              <a:t>The format of return value is explained here : </a:t>
            </a:r>
            <a:r>
              <a:rPr lang="en-GB" sz="1100" dirty="0">
                <a:hlinkClick r:id="rId2"/>
              </a:rPr>
              <a:t>https://msdn.microsoft.com/en-us/library/dwhawy9k.aspx</a:t>
            </a:r>
            <a:r>
              <a:rPr lang="en-GB" sz="1100" dirty="0"/>
              <a:t>, with examples for double here : </a:t>
            </a:r>
            <a:r>
              <a:rPr lang="en-GB" sz="1100" dirty="0">
                <a:hlinkClick r:id="rId3"/>
              </a:rPr>
              <a:t>https://msdn.microsoft.com/en-us/library/kfsatb94.aspx</a:t>
            </a:r>
            <a:r>
              <a:rPr lang="en-GB" sz="1100" dirty="0"/>
              <a:t> ), only N format is interesting here :</a:t>
            </a:r>
            <a:endParaRPr lang="en-US" sz="1100" dirty="0"/>
          </a:p>
          <a:p>
            <a:r>
              <a:rPr lang="en-GB" sz="1100" dirty="0"/>
              <a:t>N: -195,489,100.84</a:t>
            </a:r>
            <a:endParaRPr lang="en-US" sz="1100" dirty="0"/>
          </a:p>
          <a:p>
            <a:r>
              <a:rPr lang="en-GB" sz="1100" dirty="0"/>
              <a:t>N0: -195,489,101</a:t>
            </a:r>
            <a:endParaRPr lang="en-US" sz="1100" dirty="0"/>
          </a:p>
          <a:p>
            <a:r>
              <a:rPr lang="en-GB" sz="1100" dirty="0"/>
              <a:t>N1: -195,489,100.8</a:t>
            </a:r>
            <a:endParaRPr lang="en-US" sz="1100" dirty="0"/>
          </a:p>
          <a:p>
            <a:r>
              <a:rPr lang="en-GB" sz="1100" dirty="0"/>
              <a:t>N2: -195,489,100.84</a:t>
            </a:r>
            <a:endParaRPr lang="en-US" sz="1100" dirty="0"/>
          </a:p>
          <a:p>
            <a:r>
              <a:rPr lang="en-GB" sz="1100" dirty="0"/>
              <a:t>/!\ don’t put blank char in the definition of parameters (,a=67011,b=67010,c=…)</a:t>
            </a:r>
          </a:p>
        </p:txBody>
      </p:sp>
    </p:spTree>
    <p:extLst>
      <p:ext uri="{BB962C8B-B14F-4D97-AF65-F5344CB8AC3E}">
        <p14:creationId xmlns:p14="http://schemas.microsoft.com/office/powerpoint/2010/main" val="23928937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en-US" dirty="0"/>
              <a:t>Graphic Templates</a:t>
            </a:r>
          </a:p>
        </p:txBody>
      </p:sp>
      <p:sp>
        <p:nvSpPr>
          <p:cNvPr id="10" name="Title 9"/>
          <p:cNvSpPr>
            <a:spLocks noGrp="1"/>
          </p:cNvSpPr>
          <p:nvPr>
            <p:ph type="ctrTitle" sz="quarter"/>
          </p:nvPr>
        </p:nvSpPr>
        <p:spPr/>
        <p:txBody>
          <a:bodyPr/>
          <a:lstStyle/>
          <a:p>
            <a:r>
              <a:rPr lang="en-US" dirty="0"/>
              <a:t>PowerPoint Templates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 – Graphics</a:t>
            </a:r>
          </a:p>
        </p:txBody>
      </p:sp>
      <p:sp>
        <p:nvSpPr>
          <p:cNvPr id="78" name="Content Placeholder 77"/>
          <p:cNvSpPr>
            <a:spLocks noGrp="1"/>
          </p:cNvSpPr>
          <p:nvPr>
            <p:ph type="body" sz="quarter" idx="11"/>
          </p:nvPr>
        </p:nvSpPr>
        <p:spPr>
          <a:xfrm>
            <a:off x="325438" y="907126"/>
            <a:ext cx="8504237" cy="1749197"/>
          </a:xfrm>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GRAPH</a:t>
            </a:r>
          </a:p>
          <a:p>
            <a:endParaRPr lang="fr-FR" sz="24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en-US" dirty="0"/>
              <a:t>PowerPoint Templates – Graphics</a:t>
            </a:r>
          </a:p>
        </p:txBody>
      </p:sp>
      <p:sp>
        <p:nvSpPr>
          <p:cNvPr id="33" name="Rounded Rectangle 32"/>
          <p:cNvSpPr/>
          <p:nvPr/>
        </p:nvSpPr>
        <p:spPr>
          <a:xfrm>
            <a:off x="323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34" name="TextBox 33"/>
          <p:cNvSpPr txBox="1"/>
          <p:nvPr/>
        </p:nvSpPr>
        <p:spPr>
          <a:xfrm>
            <a:off x="251520" y="1052736"/>
            <a:ext cx="814320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Technical Debt Trending Progression</a:t>
            </a:r>
          </a:p>
        </p:txBody>
      </p:sp>
      <p:sp>
        <p:nvSpPr>
          <p:cNvPr id="36" name="TextBox 35"/>
          <p:cNvSpPr txBox="1"/>
          <p:nvPr/>
        </p:nvSpPr>
        <p:spPr>
          <a:xfrm>
            <a:off x="1907704" y="148478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PF_TREND_TECH_DEBT</a:t>
            </a:r>
          </a:p>
        </p:txBody>
      </p:sp>
      <p:sp>
        <p:nvSpPr>
          <p:cNvPr id="37" name="TextBox 36"/>
          <p:cNvSpPr txBox="1"/>
          <p:nvPr/>
        </p:nvSpPr>
        <p:spPr>
          <a:xfrm>
            <a:off x="395536" y="1475492"/>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38" name="TextBox 37"/>
          <p:cNvSpPr txBox="1"/>
          <p:nvPr/>
        </p:nvSpPr>
        <p:spPr>
          <a:xfrm>
            <a:off x="1907704" y="1835532"/>
            <a:ext cx="122413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800" dirty="0"/>
              <a:t>none</a:t>
            </a:r>
          </a:p>
        </p:txBody>
      </p:sp>
      <p:sp>
        <p:nvSpPr>
          <p:cNvPr id="39" name="TextBox 38"/>
          <p:cNvSpPr txBox="1"/>
          <p:nvPr/>
        </p:nvSpPr>
        <p:spPr>
          <a:xfrm>
            <a:off x="827584" y="1835532"/>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12" name="TextBox 11"/>
          <p:cNvSpPr txBox="1"/>
          <p:nvPr/>
        </p:nvSpPr>
        <p:spPr>
          <a:xfrm>
            <a:off x="1938768" y="2195572"/>
            <a:ext cx="6455952" cy="646331"/>
          </a:xfrm>
          <a:prstGeom prst="rect">
            <a:avLst/>
          </a:prstGeom>
          <a:noFill/>
        </p:spPr>
        <p:txBody>
          <a:bodyPr wrap="square" rtlCol="0">
            <a:spAutoFit/>
          </a:bodyPr>
          <a:lstStyle>
            <a:defPPr>
              <a:defRPr lang="fr-FR"/>
            </a:defPPr>
            <a:lvl1pPr>
              <a:defRPr i="1">
                <a:solidFill>
                  <a:schemeClr val="bg1">
                    <a:lumMod val="50000"/>
                  </a:schemeClr>
                </a:solidFill>
              </a:defRPr>
            </a:lvl1pPr>
          </a:lstStyle>
          <a:p>
            <a:r>
              <a:rPr lang="en-US" dirty="0"/>
              <a:t>X axis is based on the last 6 previous quarter starting from today</a:t>
            </a:r>
          </a:p>
        </p:txBody>
      </p:sp>
      <p:sp>
        <p:nvSpPr>
          <p:cNvPr id="13" name="TextBox 12"/>
          <p:cNvSpPr txBox="1"/>
          <p:nvPr/>
        </p:nvSpPr>
        <p:spPr>
          <a:xfrm>
            <a:off x="1166425" y="2195572"/>
            <a:ext cx="80021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Note :</a:t>
            </a:r>
          </a:p>
        </p:txBody>
      </p:sp>
      <p:graphicFrame>
        <p:nvGraphicFramePr>
          <p:cNvPr id="14" name="Chart 13" descr="GRAPH;PF_TREND_TECH_DEBT"/>
          <p:cNvGraphicFramePr/>
          <p:nvPr>
            <p:extLst>
              <p:ext uri="{D42A27DB-BD31-4B8C-83A1-F6EECF244321}">
                <p14:modId xmlns:p14="http://schemas.microsoft.com/office/powerpoint/2010/main" val="3190128981"/>
              </p:ext>
            </p:extLst>
          </p:nvPr>
        </p:nvGraphicFramePr>
        <p:xfrm>
          <a:off x="343036" y="2708920"/>
          <a:ext cx="8500411" cy="3886186"/>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en-US" dirty="0"/>
              <a:t>PowerPoint Templates – Graphics</a:t>
            </a:r>
          </a:p>
        </p:txBody>
      </p:sp>
      <p:sp>
        <p:nvSpPr>
          <p:cNvPr id="33" name="Rounded Rectangle 32"/>
          <p:cNvSpPr/>
          <p:nvPr/>
        </p:nvSpPr>
        <p:spPr>
          <a:xfrm>
            <a:off x="276935" y="908720"/>
            <a:ext cx="8327272" cy="558526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34" name="TextBox 33"/>
          <p:cNvSpPr txBox="1"/>
          <p:nvPr/>
        </p:nvSpPr>
        <p:spPr>
          <a:xfrm>
            <a:off x="251520" y="1052736"/>
            <a:ext cx="814320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Critical Violations Delta Trending Progression</a:t>
            </a:r>
          </a:p>
        </p:txBody>
      </p:sp>
      <p:sp>
        <p:nvSpPr>
          <p:cNvPr id="36" name="TextBox 35"/>
          <p:cNvSpPr txBox="1"/>
          <p:nvPr/>
        </p:nvSpPr>
        <p:spPr>
          <a:xfrm>
            <a:off x="1907704" y="148478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PF_TREND_CRIT_VIOL</a:t>
            </a:r>
          </a:p>
        </p:txBody>
      </p:sp>
      <p:sp>
        <p:nvSpPr>
          <p:cNvPr id="37" name="TextBox 36"/>
          <p:cNvSpPr txBox="1"/>
          <p:nvPr/>
        </p:nvSpPr>
        <p:spPr>
          <a:xfrm>
            <a:off x="395536" y="1475492"/>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38" name="TextBox 37"/>
          <p:cNvSpPr txBox="1"/>
          <p:nvPr/>
        </p:nvSpPr>
        <p:spPr>
          <a:xfrm>
            <a:off x="1907704" y="1835532"/>
            <a:ext cx="6192688"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800" b="1" dirty="0"/>
              <a:t>BCID=N</a:t>
            </a:r>
            <a:r>
              <a:rPr lang="en-US" sz="1800" dirty="0"/>
              <a:t> (where N is an health factor (by default 60017)</a:t>
            </a:r>
          </a:p>
        </p:txBody>
      </p:sp>
      <p:sp>
        <p:nvSpPr>
          <p:cNvPr id="39" name="TextBox 38"/>
          <p:cNvSpPr txBox="1"/>
          <p:nvPr/>
        </p:nvSpPr>
        <p:spPr>
          <a:xfrm>
            <a:off x="827584" y="1835532"/>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sp>
        <p:nvSpPr>
          <p:cNvPr id="13" name="TextBox 12"/>
          <p:cNvSpPr txBox="1"/>
          <p:nvPr/>
        </p:nvSpPr>
        <p:spPr>
          <a:xfrm>
            <a:off x="1179493" y="2195572"/>
            <a:ext cx="80021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Note :</a:t>
            </a:r>
          </a:p>
        </p:txBody>
      </p:sp>
      <p:sp>
        <p:nvSpPr>
          <p:cNvPr id="15" name="TextBox 14"/>
          <p:cNvSpPr txBox="1"/>
          <p:nvPr/>
        </p:nvSpPr>
        <p:spPr>
          <a:xfrm>
            <a:off x="1938768" y="2195572"/>
            <a:ext cx="6455952" cy="646331"/>
          </a:xfrm>
          <a:prstGeom prst="rect">
            <a:avLst/>
          </a:prstGeom>
          <a:noFill/>
        </p:spPr>
        <p:txBody>
          <a:bodyPr wrap="square" rtlCol="0">
            <a:spAutoFit/>
          </a:bodyPr>
          <a:lstStyle>
            <a:defPPr>
              <a:defRPr lang="fr-FR"/>
            </a:defPPr>
            <a:lvl1pPr>
              <a:defRPr i="1">
                <a:solidFill>
                  <a:schemeClr val="bg1">
                    <a:lumMod val="50000"/>
                  </a:schemeClr>
                </a:solidFill>
              </a:defRPr>
            </a:lvl1pPr>
          </a:lstStyle>
          <a:p>
            <a:r>
              <a:rPr lang="en-US" dirty="0"/>
              <a:t>X axis is based on the last 6 previous quarter starting from today</a:t>
            </a:r>
          </a:p>
        </p:txBody>
      </p:sp>
      <p:graphicFrame>
        <p:nvGraphicFramePr>
          <p:cNvPr id="16" name="Chart 15" descr="GRAPH;PF_TREND_CRIT_VIOL;BCID=60017"/>
          <p:cNvGraphicFramePr/>
          <p:nvPr>
            <p:extLst>
              <p:ext uri="{D42A27DB-BD31-4B8C-83A1-F6EECF244321}">
                <p14:modId xmlns:p14="http://schemas.microsoft.com/office/powerpoint/2010/main" val="1170693162"/>
              </p:ext>
            </p:extLst>
          </p:nvPr>
        </p:nvGraphicFramePr>
        <p:xfrm>
          <a:off x="251520" y="3097939"/>
          <a:ext cx="8286718" cy="366869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256296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sp>
        <p:nvSpPr>
          <p:cNvPr id="33" name="Rounded Rectangle 32"/>
          <p:cNvSpPr/>
          <p:nvPr/>
        </p:nvSpPr>
        <p:spPr>
          <a:xfrm>
            <a:off x="251520" y="908720"/>
            <a:ext cx="8399280" cy="547260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dirty="0">
              <a:solidFill>
                <a:schemeClr val="lt1"/>
              </a:solidFill>
            </a:endParaRPr>
          </a:p>
        </p:txBody>
      </p:sp>
      <p:sp>
        <p:nvSpPr>
          <p:cNvPr id="34" name="TextBox 33"/>
          <p:cNvSpPr txBox="1"/>
          <p:nvPr/>
        </p:nvSpPr>
        <p:spPr>
          <a:xfrm>
            <a:off x="251520" y="980728"/>
            <a:ext cx="814320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TQI Score by Critical Violations/LoC by AFP</a:t>
            </a:r>
          </a:p>
        </p:txBody>
      </p:sp>
      <p:sp>
        <p:nvSpPr>
          <p:cNvPr id="36" name="TextBox 35"/>
          <p:cNvSpPr txBox="1"/>
          <p:nvPr/>
        </p:nvSpPr>
        <p:spPr>
          <a:xfrm>
            <a:off x="1973914" y="1340768"/>
            <a:ext cx="2670094" cy="369332"/>
          </a:xfrm>
          <a:prstGeom prst="rect">
            <a:avLst/>
          </a:prstGeom>
          <a:noFill/>
        </p:spPr>
        <p:txBody>
          <a:bodyPr wrap="square" rtlCol="0">
            <a:spAutoFit/>
          </a:bodyPr>
          <a:lstStyle>
            <a:defPPr>
              <a:defRPr lang="fr-FR"/>
            </a:defPPr>
            <a:lvl1pPr>
              <a:defRPr sz="2000" b="1">
                <a:solidFill>
                  <a:srgbClr val="5E5E5E"/>
                </a:solidFill>
              </a:defRPr>
            </a:lvl1pPr>
          </a:lstStyle>
          <a:p>
            <a:r>
              <a:rPr lang="fr-FR" sz="1800" dirty="0"/>
              <a:t>PF_QS_BY_CVLOC</a:t>
            </a:r>
          </a:p>
        </p:txBody>
      </p:sp>
      <p:sp>
        <p:nvSpPr>
          <p:cNvPr id="37" name="TextBox 36"/>
          <p:cNvSpPr txBox="1"/>
          <p:nvPr/>
        </p:nvSpPr>
        <p:spPr>
          <a:xfrm>
            <a:off x="494884" y="1340768"/>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39" name="TextBox 38"/>
          <p:cNvSpPr txBox="1"/>
          <p:nvPr/>
        </p:nvSpPr>
        <p:spPr>
          <a:xfrm>
            <a:off x="1252911" y="1907540"/>
            <a:ext cx="80021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Note :</a:t>
            </a:r>
          </a:p>
        </p:txBody>
      </p:sp>
      <p:graphicFrame>
        <p:nvGraphicFramePr>
          <p:cNvPr id="9" name="Content Placeholder 21" descr="GRAPH;PF_QS_BY_CVLOC"/>
          <p:cNvGraphicFramePr>
            <a:graphicFrameLocks/>
          </p:cNvGraphicFramePr>
          <p:nvPr>
            <p:extLst>
              <p:ext uri="{D42A27DB-BD31-4B8C-83A1-F6EECF244321}">
                <p14:modId xmlns:p14="http://schemas.microsoft.com/office/powerpoint/2010/main" val="4023650552"/>
              </p:ext>
            </p:extLst>
          </p:nvPr>
        </p:nvGraphicFramePr>
        <p:xfrm>
          <a:off x="827584" y="2348880"/>
          <a:ext cx="6696744" cy="4176464"/>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p:cNvSpPr txBox="1"/>
          <p:nvPr/>
        </p:nvSpPr>
        <p:spPr>
          <a:xfrm>
            <a:off x="1979712" y="1907540"/>
            <a:ext cx="6630534" cy="369332"/>
          </a:xfrm>
          <a:prstGeom prst="rect">
            <a:avLst/>
          </a:prstGeom>
          <a:noFill/>
        </p:spPr>
        <p:txBody>
          <a:bodyPr wrap="square" rtlCol="0">
            <a:spAutoFit/>
          </a:bodyPr>
          <a:lstStyle>
            <a:defPPr>
              <a:defRPr lang="fr-FR"/>
            </a:defPPr>
            <a:lvl1pPr>
              <a:defRPr i="1">
                <a:solidFill>
                  <a:schemeClr val="bg1">
                    <a:lumMod val="50000"/>
                  </a:schemeClr>
                </a:solidFill>
              </a:defRPr>
            </a:lvl1pPr>
          </a:lstStyle>
          <a:p>
            <a:r>
              <a:rPr lang="en-US" dirty="0"/>
              <a:t>Bubble = application, Size of bubble = AFP </a:t>
            </a:r>
          </a:p>
        </p:txBody>
      </p:sp>
      <p:sp>
        <p:nvSpPr>
          <p:cNvPr id="11" name="TextBox 10"/>
          <p:cNvSpPr txBox="1"/>
          <p:nvPr/>
        </p:nvSpPr>
        <p:spPr>
          <a:xfrm>
            <a:off x="5289181" y="908720"/>
            <a:ext cx="3528392" cy="1077218"/>
          </a:xfrm>
          <a:prstGeom prst="rect">
            <a:avLst/>
          </a:prstGeom>
          <a:noFill/>
        </p:spPr>
        <p:txBody>
          <a:bodyPr wrap="square" rtlCol="0">
            <a:spAutoFit/>
          </a:bodyPr>
          <a:lstStyle>
            <a:defPPr>
              <a:defRPr lang="fr-FR"/>
            </a:defPPr>
            <a:lvl1pPr>
              <a:defRPr i="1">
                <a:solidFill>
                  <a:schemeClr val="bg1">
                    <a:lumMod val="50000"/>
                  </a:schemeClr>
                </a:solidFill>
              </a:defRPr>
            </a:lvl1pPr>
          </a:lstStyle>
          <a:p>
            <a:r>
              <a:rPr lang="en-US" sz="1600" i="0" dirty="0">
                <a:solidFill>
                  <a:srgbClr val="FF0000"/>
                </a:solidFill>
              </a:rPr>
              <a:t>Only working with </a:t>
            </a:r>
            <a:r>
              <a:rPr lang="en-US" sz="1600" i="0" dirty="0" err="1">
                <a:solidFill>
                  <a:srgbClr val="FF0000"/>
                </a:solidFill>
              </a:rPr>
              <a:t>Powerpoint</a:t>
            </a:r>
            <a:r>
              <a:rPr lang="en-US" sz="1600" i="0" dirty="0">
                <a:solidFill>
                  <a:srgbClr val="FF0000"/>
                </a:solidFill>
              </a:rPr>
              <a:t> 2013, after report generated, need to edit data in </a:t>
            </a:r>
            <a:r>
              <a:rPr lang="en-US" sz="1600" i="0" dirty="0" err="1">
                <a:solidFill>
                  <a:srgbClr val="FF0000"/>
                </a:solidFill>
              </a:rPr>
              <a:t>exel</a:t>
            </a:r>
            <a:r>
              <a:rPr lang="en-US" sz="1600" i="0" dirty="0">
                <a:solidFill>
                  <a:srgbClr val="FF0000"/>
                </a:solidFill>
              </a:rPr>
              <a:t> to get label of applications updated into the graph</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en-US" dirty="0"/>
              <a:t>PowerPoint Templates – Graphics</a:t>
            </a:r>
          </a:p>
        </p:txBody>
      </p:sp>
      <p:sp>
        <p:nvSpPr>
          <p:cNvPr id="33" name="Rounded Rectangle 32"/>
          <p:cNvSpPr/>
          <p:nvPr/>
        </p:nvSpPr>
        <p:spPr>
          <a:xfrm>
            <a:off x="276935" y="908720"/>
            <a:ext cx="8327272" cy="558526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34" name="TextBox 33"/>
          <p:cNvSpPr txBox="1"/>
          <p:nvPr/>
        </p:nvSpPr>
        <p:spPr>
          <a:xfrm>
            <a:off x="251520" y="1052736"/>
            <a:ext cx="814320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800" dirty="0"/>
              <a:t>List of applications regarding a specific indicator</a:t>
            </a:r>
          </a:p>
        </p:txBody>
      </p:sp>
      <p:sp>
        <p:nvSpPr>
          <p:cNvPr id="36" name="TextBox 35"/>
          <p:cNvSpPr txBox="1"/>
          <p:nvPr/>
        </p:nvSpPr>
        <p:spPr>
          <a:xfrm>
            <a:off x="1907704" y="148478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PF_BAR_CHART</a:t>
            </a:r>
          </a:p>
        </p:txBody>
      </p:sp>
      <p:sp>
        <p:nvSpPr>
          <p:cNvPr id="37" name="TextBox 36"/>
          <p:cNvSpPr txBox="1"/>
          <p:nvPr/>
        </p:nvSpPr>
        <p:spPr>
          <a:xfrm>
            <a:off x="395536" y="1475492"/>
            <a:ext cx="155683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Block Name :</a:t>
            </a:r>
          </a:p>
        </p:txBody>
      </p:sp>
      <p:sp>
        <p:nvSpPr>
          <p:cNvPr id="38" name="TextBox 37"/>
          <p:cNvSpPr txBox="1"/>
          <p:nvPr/>
        </p:nvSpPr>
        <p:spPr>
          <a:xfrm>
            <a:off x="1907704" y="1835532"/>
            <a:ext cx="6192688"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800" b="1" dirty="0"/>
              <a:t>METRIC=ID</a:t>
            </a:r>
            <a:r>
              <a:rPr lang="en-US" sz="1800" dirty="0"/>
              <a:t> (where ID can be a quality indicator or a background fact)</a:t>
            </a:r>
          </a:p>
        </p:txBody>
      </p:sp>
      <p:sp>
        <p:nvSpPr>
          <p:cNvPr id="39" name="TextBox 38"/>
          <p:cNvSpPr txBox="1"/>
          <p:nvPr/>
        </p:nvSpPr>
        <p:spPr>
          <a:xfrm>
            <a:off x="827584" y="1835532"/>
            <a:ext cx="1107996"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Options :</a:t>
            </a:r>
          </a:p>
        </p:txBody>
      </p:sp>
      <p:graphicFrame>
        <p:nvGraphicFramePr>
          <p:cNvPr id="10" name="Chart 9" descr="GRAPH;PF_BAR_CHART;METRIC=60014"/>
          <p:cNvGraphicFramePr/>
          <p:nvPr>
            <p:extLst>
              <p:ext uri="{D42A27DB-BD31-4B8C-83A1-F6EECF244321}">
                <p14:modId xmlns:p14="http://schemas.microsoft.com/office/powerpoint/2010/main" val="1818613036"/>
              </p:ext>
            </p:extLst>
          </p:nvPr>
        </p:nvGraphicFramePr>
        <p:xfrm>
          <a:off x="539552" y="2497280"/>
          <a:ext cx="7945188" cy="37952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39169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en-US" dirty="0"/>
              <a:t>Table Templates</a:t>
            </a:r>
          </a:p>
        </p:txBody>
      </p:sp>
      <p:sp>
        <p:nvSpPr>
          <p:cNvPr id="10" name="Title 9"/>
          <p:cNvSpPr>
            <a:spLocks noGrp="1"/>
          </p:cNvSpPr>
          <p:nvPr>
            <p:ph type="ctrTitle" sz="quarter"/>
          </p:nvPr>
        </p:nvSpPr>
        <p:spPr/>
        <p:txBody>
          <a:bodyPr/>
          <a:lstStyle/>
          <a:p>
            <a:r>
              <a:rPr lang="en-US" dirty="0"/>
              <a:t>PowerPoint Templates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p:txBody>
          <a:bodyPr/>
          <a:lstStyle/>
          <a:p>
            <a:pPr algn="just"/>
            <a:r>
              <a:rPr lang="fr-FR" dirty="0"/>
              <a:t>When Word uses placeholder to target a customizable component, PowerPoint uses alternative text property of TextBox, Table or ChartArea</a:t>
            </a:r>
          </a:p>
          <a:p>
            <a:pPr algn="just"/>
            <a:endParaRPr lang="fr-FR" dirty="0"/>
          </a:p>
          <a:p>
            <a:pPr algn="just"/>
            <a:r>
              <a:rPr lang="fr-FR" dirty="0"/>
              <a:t>To see alternative text property of all component, you should activate « Size and Position »  button in Powerpoint properties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 – Tables</a:t>
            </a:r>
          </a:p>
        </p:txBody>
      </p:sp>
      <p:sp>
        <p:nvSpPr>
          <p:cNvPr id="78" name="Content Placeholder 77"/>
          <p:cNvSpPr>
            <a:spLocks noGrp="1"/>
          </p:cNvSpPr>
          <p:nvPr>
            <p:ph type="body" sz="quarter" idx="11"/>
          </p:nvPr>
        </p:nvSpPr>
        <p:spPr>
          <a:xfrm>
            <a:off x="325438" y="907126"/>
            <a:ext cx="8504237" cy="2208297"/>
          </a:xfrm>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TABLE</a:t>
            </a:r>
          </a:p>
          <a:p>
            <a:pPr marL="0" indent="0">
              <a:buNone/>
            </a:pPr>
            <a:endParaRPr lang="fr-FR" sz="2400" b="1" dirty="0"/>
          </a:p>
          <a:p>
            <a:pPr marL="0" indent="0">
              <a:buNone/>
            </a:pPr>
            <a:endParaRPr lang="fr-FR" sz="2400"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en-US" dirty="0"/>
              <a:t>PowerPoint Templates – Tables</a:t>
            </a:r>
          </a:p>
        </p:txBody>
      </p:sp>
      <p:sp>
        <p:nvSpPr>
          <p:cNvPr id="12" name="Rounded Rectangle 11"/>
          <p:cNvSpPr/>
          <p:nvPr/>
        </p:nvSpPr>
        <p:spPr>
          <a:xfrm>
            <a:off x="493182" y="1340768"/>
            <a:ext cx="8157600" cy="4752528"/>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13" name="TextBox 12"/>
          <p:cNvSpPr txBox="1"/>
          <p:nvPr/>
        </p:nvSpPr>
        <p:spPr>
          <a:xfrm>
            <a:off x="407411" y="1340768"/>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Top Riskiest Application regarding Health Factor</a:t>
            </a:r>
          </a:p>
        </p:txBody>
      </p:sp>
      <p:sp>
        <p:nvSpPr>
          <p:cNvPr id="14" name="TextBox 13"/>
          <p:cNvSpPr txBox="1"/>
          <p:nvPr/>
        </p:nvSpPr>
        <p:spPr>
          <a:xfrm>
            <a:off x="2129047" y="1725316"/>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PF_TOP_RISKIEST_APPS</a:t>
            </a:r>
          </a:p>
        </p:txBody>
      </p:sp>
      <p:sp>
        <p:nvSpPr>
          <p:cNvPr id="15" name="TextBox 14"/>
          <p:cNvSpPr txBox="1"/>
          <p:nvPr/>
        </p:nvSpPr>
        <p:spPr>
          <a:xfrm>
            <a:off x="499141" y="1725316"/>
            <a:ext cx="1709122"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Block Name :</a:t>
            </a:r>
          </a:p>
        </p:txBody>
      </p:sp>
      <p:sp>
        <p:nvSpPr>
          <p:cNvPr id="16" name="TextBox 15"/>
          <p:cNvSpPr txBox="1"/>
          <p:nvPr/>
        </p:nvSpPr>
        <p:spPr>
          <a:xfrm>
            <a:off x="2140922" y="2083157"/>
            <a:ext cx="6630534" cy="58477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b="1" dirty="0"/>
              <a:t>COUNT=N</a:t>
            </a:r>
            <a:r>
              <a:rPr lang="en-US" dirty="0"/>
              <a:t> (by default COUNT=5)</a:t>
            </a:r>
          </a:p>
          <a:p>
            <a:r>
              <a:rPr lang="en-US" dirty="0"/>
              <a:t>where N indicates the number of top N</a:t>
            </a:r>
          </a:p>
        </p:txBody>
      </p:sp>
      <p:sp>
        <p:nvSpPr>
          <p:cNvPr id="17" name="TextBox 16"/>
          <p:cNvSpPr txBox="1"/>
          <p:nvPr/>
        </p:nvSpPr>
        <p:spPr>
          <a:xfrm>
            <a:off x="999278" y="2045286"/>
            <a:ext cx="1208985"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Options :</a:t>
            </a:r>
          </a:p>
        </p:txBody>
      </p:sp>
      <p:graphicFrame>
        <p:nvGraphicFramePr>
          <p:cNvPr id="10" name="Table 9" descr="TABLE;PF_TOP_RISKIEST_APPS;COUNT=5;ALT=60017"/>
          <p:cNvGraphicFramePr>
            <a:graphicFrameLocks noGrp="1"/>
          </p:cNvGraphicFramePr>
          <p:nvPr>
            <p:extLst>
              <p:ext uri="{D42A27DB-BD31-4B8C-83A1-F6EECF244321}">
                <p14:modId xmlns:p14="http://schemas.microsoft.com/office/powerpoint/2010/main" val="2406639397"/>
              </p:ext>
            </p:extLst>
          </p:nvPr>
        </p:nvGraphicFramePr>
        <p:xfrm>
          <a:off x="619731" y="3284984"/>
          <a:ext cx="7696684" cy="227323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2244292">
                  <a:extLst>
                    <a:ext uri="{9D8B030D-6E8A-4147-A177-3AD203B41FA5}">
                      <a16:colId xmlns:a16="http://schemas.microsoft.com/office/drawing/2014/main" val="20000"/>
                    </a:ext>
                  </a:extLst>
                </a:gridCol>
                <a:gridCol w="1637844">
                  <a:extLst>
                    <a:ext uri="{9D8B030D-6E8A-4147-A177-3AD203B41FA5}">
                      <a16:colId xmlns:a16="http://schemas.microsoft.com/office/drawing/2014/main" val="20001"/>
                    </a:ext>
                  </a:extLst>
                </a:gridCol>
                <a:gridCol w="1433114">
                  <a:extLst>
                    <a:ext uri="{9D8B030D-6E8A-4147-A177-3AD203B41FA5}">
                      <a16:colId xmlns:a16="http://schemas.microsoft.com/office/drawing/2014/main" val="20002"/>
                    </a:ext>
                  </a:extLst>
                </a:gridCol>
                <a:gridCol w="2381434">
                  <a:extLst>
                    <a:ext uri="{9D8B030D-6E8A-4147-A177-3AD203B41FA5}">
                      <a16:colId xmlns:a16="http://schemas.microsoft.com/office/drawing/2014/main" val="20003"/>
                    </a:ext>
                  </a:extLst>
                </a:gridCol>
              </a:tblGrid>
              <a:tr h="378873">
                <a:tc>
                  <a:txBody>
                    <a:bodyPr/>
                    <a:lstStyle/>
                    <a:p>
                      <a:pPr marL="0" algn="l" defTabSz="914400" rtl="0" eaLnBrk="1" latinLnBrk="0" hangingPunct="1">
                        <a:lnSpc>
                          <a:spcPct val="115000"/>
                        </a:lnSpc>
                        <a:spcAft>
                          <a:spcPts val="0"/>
                        </a:spcAft>
                      </a:pPr>
                      <a:r>
                        <a:rPr lang="en-GB" sz="1200" kern="1200" dirty="0"/>
                        <a:t>Application Name</a:t>
                      </a:r>
                      <a:endParaRPr lang="fr-FR" sz="12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200" b="1" kern="1200" dirty="0">
                          <a:solidFill>
                            <a:schemeClr val="lt1"/>
                          </a:solidFill>
                          <a:latin typeface="+mn-lt"/>
                          <a:ea typeface="+mn-ea"/>
                          <a:cs typeface="+mn-cs"/>
                        </a:rPr>
                        <a:t>Critical</a:t>
                      </a:r>
                      <a:r>
                        <a:rPr lang="en-GB" sz="1200" b="1" kern="1200" baseline="0" dirty="0">
                          <a:solidFill>
                            <a:schemeClr val="lt1"/>
                          </a:solidFill>
                          <a:latin typeface="+mn-lt"/>
                          <a:ea typeface="+mn-ea"/>
                          <a:cs typeface="+mn-cs"/>
                        </a:rPr>
                        <a:t> Violations</a:t>
                      </a:r>
                      <a:endParaRPr lang="fr-FR" sz="12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200" kern="1200" dirty="0"/>
                        <a:t>TQI</a:t>
                      </a:r>
                      <a:endParaRPr lang="fr-FR" sz="1200" b="1" kern="1200" dirty="0">
                        <a:solidFill>
                          <a:schemeClr val="accent2">
                            <a:lumMod val="75000"/>
                          </a:schemeClr>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pPr marL="0" algn="ctr" defTabSz="914400" rtl="0" eaLnBrk="1" latinLnBrk="0" hangingPunct="1">
                        <a:lnSpc>
                          <a:spcPct val="115000"/>
                        </a:lnSpc>
                        <a:spcAft>
                          <a:spcPts val="0"/>
                        </a:spcAft>
                      </a:pPr>
                      <a:r>
                        <a:rPr lang="fr-FR" sz="1200" kern="1200" dirty="0"/>
                        <a:t>Last </a:t>
                      </a:r>
                      <a:r>
                        <a:rPr lang="fr-FR" sz="1200" kern="1200" dirty="0" err="1"/>
                        <a:t>Analysis</a:t>
                      </a:r>
                      <a:r>
                        <a:rPr lang="fr-FR" sz="1200" kern="1200" dirty="0"/>
                        <a:t> Date</a:t>
                      </a:r>
                      <a:endParaRPr lang="fr-FR" sz="1200" b="1" kern="1200" dirty="0">
                        <a:solidFill>
                          <a:schemeClr val="accent2">
                            <a:lumMod val="75000"/>
                          </a:schemeClr>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378873">
                <a:tc>
                  <a:txBody>
                    <a:bodyPr/>
                    <a:lstStyle/>
                    <a:p>
                      <a:pPr marL="0" algn="l" defTabSz="914400" rtl="0" eaLnBrk="1" latinLnBrk="0" hangingPunct="1">
                        <a:lnSpc>
                          <a:spcPct val="115000"/>
                        </a:lnSpc>
                        <a:spcAft>
                          <a:spcPts val="0"/>
                        </a:spcAft>
                      </a:pPr>
                      <a:r>
                        <a:rPr lang="en-GB" sz="1200" kern="1200" dirty="0"/>
                        <a:t>App 1</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200" kern="1200" dirty="0">
                          <a:solidFill>
                            <a:schemeClr val="dk1"/>
                          </a:solidFill>
                          <a:latin typeface="+mn-lt"/>
                          <a:ea typeface="+mn-ea"/>
                          <a:cs typeface="+mn-cs"/>
                        </a:rPr>
                        <a:t>0</a:t>
                      </a: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200" kern="1200" dirty="0"/>
                        <a:t>0.00</a:t>
                      </a:r>
                      <a:endParaRPr lang="fr-FR" sz="12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200" dirty="0"/>
                        <a:t>1 </a:t>
                      </a:r>
                      <a:r>
                        <a:rPr lang="en-GB" sz="1200" dirty="0" err="1"/>
                        <a:t>jan</a:t>
                      </a:r>
                      <a:r>
                        <a:rPr lang="en-GB" sz="1200" baseline="0" dirty="0"/>
                        <a:t> 2010</a:t>
                      </a:r>
                      <a:endParaRPr lang="fr-FR" sz="1600" dirty="0">
                        <a:solidFill>
                          <a:schemeClr val="accent3">
                            <a:lumMod val="50000"/>
                          </a:schemeClr>
                        </a:solidFill>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8873">
                <a:tc>
                  <a:txBody>
                    <a:bodyPr/>
                    <a:lstStyle/>
                    <a:p>
                      <a:pPr marL="0" algn="l" defTabSz="914400" rtl="0" eaLnBrk="1" latinLnBrk="0" hangingPunct="1">
                        <a:lnSpc>
                          <a:spcPct val="115000"/>
                        </a:lnSpc>
                        <a:spcAft>
                          <a:spcPts val="0"/>
                        </a:spcAft>
                      </a:pPr>
                      <a:r>
                        <a:rPr lang="en-GB" sz="1200" kern="1200" dirty="0"/>
                        <a:t>App 2</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200" kern="1200" dirty="0">
                          <a:solidFill>
                            <a:schemeClr val="dk1"/>
                          </a:solidFill>
                          <a:latin typeface="+mn-lt"/>
                          <a:ea typeface="+mn-ea"/>
                          <a:cs typeface="+mn-cs"/>
                        </a:rPr>
                        <a:t>0</a:t>
                      </a: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200" kern="1200" dirty="0"/>
                        <a:t>0.00</a:t>
                      </a:r>
                      <a:endParaRPr lang="fr-FR" sz="12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200" dirty="0"/>
                        <a:t>1 </a:t>
                      </a:r>
                      <a:r>
                        <a:rPr lang="en-GB" sz="1200" dirty="0" err="1"/>
                        <a:t>jan</a:t>
                      </a:r>
                      <a:r>
                        <a:rPr lang="en-GB" sz="1200" baseline="0" dirty="0"/>
                        <a:t> 2010</a:t>
                      </a:r>
                      <a:endParaRPr lang="fr-FR" sz="1600" dirty="0">
                        <a:solidFill>
                          <a:schemeClr val="accent3">
                            <a:lumMod val="50000"/>
                          </a:schemeClr>
                        </a:solidFill>
                        <a:latin typeface="Calibri"/>
                        <a:ea typeface="Calibri"/>
                        <a:cs typeface="Times New Roman"/>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8873">
                <a:tc>
                  <a:txBody>
                    <a:bodyPr/>
                    <a:lstStyle/>
                    <a:p>
                      <a:pPr marL="0" algn="l" defTabSz="914400" rtl="0" eaLnBrk="1" latinLnBrk="0" hangingPunct="1">
                        <a:lnSpc>
                          <a:spcPct val="115000"/>
                        </a:lnSpc>
                        <a:spcAft>
                          <a:spcPts val="0"/>
                        </a:spcAft>
                      </a:pPr>
                      <a:r>
                        <a:rPr lang="en-GB" sz="1200" kern="1200" dirty="0"/>
                        <a:t>App 3</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200" kern="1200" dirty="0">
                          <a:solidFill>
                            <a:schemeClr val="dk1"/>
                          </a:solidFill>
                          <a:latin typeface="+mn-lt"/>
                          <a:ea typeface="+mn-ea"/>
                          <a:cs typeface="+mn-cs"/>
                        </a:rPr>
                        <a:t>0</a:t>
                      </a: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200" kern="1200" dirty="0"/>
                        <a:t>0.00</a:t>
                      </a:r>
                      <a:endParaRPr lang="fr-FR" sz="12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200" dirty="0"/>
                        <a:t>1 </a:t>
                      </a:r>
                      <a:r>
                        <a:rPr lang="en-GB" sz="1200" dirty="0" err="1"/>
                        <a:t>jan</a:t>
                      </a:r>
                      <a:r>
                        <a:rPr lang="en-GB" sz="1200" baseline="0" dirty="0"/>
                        <a:t> 2010</a:t>
                      </a:r>
                      <a:endParaRPr lang="fr-FR" sz="12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8873">
                <a:tc>
                  <a:txBody>
                    <a:bodyPr/>
                    <a:lstStyle/>
                    <a:p>
                      <a:pPr marL="0" algn="l" defTabSz="914400" rtl="0" eaLnBrk="1" latinLnBrk="0" hangingPunct="1">
                        <a:lnSpc>
                          <a:spcPct val="115000"/>
                        </a:lnSpc>
                        <a:spcAft>
                          <a:spcPts val="0"/>
                        </a:spcAft>
                      </a:pPr>
                      <a:r>
                        <a:rPr lang="en-GB" sz="1200" kern="1200" dirty="0"/>
                        <a:t>App 4</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200" kern="1200" dirty="0">
                          <a:solidFill>
                            <a:schemeClr val="dk1"/>
                          </a:solidFill>
                          <a:latin typeface="+mn-lt"/>
                          <a:ea typeface="+mn-ea"/>
                          <a:cs typeface="+mn-cs"/>
                        </a:rPr>
                        <a:t>0</a:t>
                      </a: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200" kern="1200" dirty="0"/>
                        <a:t>0.00</a:t>
                      </a:r>
                      <a:endParaRPr lang="fr-FR" sz="12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200" dirty="0"/>
                        <a:t>1 </a:t>
                      </a:r>
                      <a:r>
                        <a:rPr lang="en-GB" sz="1200" dirty="0" err="1"/>
                        <a:t>jan</a:t>
                      </a:r>
                      <a:r>
                        <a:rPr lang="en-GB" sz="1200" baseline="0" dirty="0"/>
                        <a:t> 2010</a:t>
                      </a:r>
                      <a:endParaRPr lang="fr-FR" sz="12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8873">
                <a:tc>
                  <a:txBody>
                    <a:bodyPr/>
                    <a:lstStyle/>
                    <a:p>
                      <a:pPr marL="0" algn="l" defTabSz="914400" rtl="0" eaLnBrk="1" latinLnBrk="0" hangingPunct="1">
                        <a:lnSpc>
                          <a:spcPct val="115000"/>
                        </a:lnSpc>
                        <a:spcAft>
                          <a:spcPts val="0"/>
                        </a:spcAft>
                      </a:pPr>
                      <a:r>
                        <a:rPr lang="en-GB" sz="1200" kern="1200" dirty="0"/>
                        <a:t>App 5</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fr-FR" sz="1200" kern="1200" dirty="0">
                          <a:solidFill>
                            <a:schemeClr val="dk1"/>
                          </a:solidFill>
                          <a:latin typeface="+mn-lt"/>
                          <a:ea typeface="+mn-ea"/>
                          <a:cs typeface="+mn-cs"/>
                        </a:rPr>
                        <a:t>0</a:t>
                      </a: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200" kern="1200" dirty="0"/>
                        <a:t>0.00</a:t>
                      </a:r>
                      <a:endParaRPr lang="fr-FR" sz="1200" kern="1200" dirty="0">
                        <a:solidFill>
                          <a:schemeClr val="dk1"/>
                        </a:solidFill>
                        <a:latin typeface="+mn-lt"/>
                        <a:ea typeface="+mn-ea"/>
                        <a:cs typeface="+mn-cs"/>
                      </a:endParaRPr>
                    </a:p>
                  </a:txBody>
                  <a:tcPr marL="68580" marR="68580" marT="0" marB="0" anchor="ctr">
                    <a:lnL>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ctr" defTabSz="914400" rtl="0" eaLnBrk="1" latinLnBrk="0" hangingPunct="1">
                        <a:lnSpc>
                          <a:spcPct val="115000"/>
                        </a:lnSpc>
                        <a:spcAft>
                          <a:spcPts val="0"/>
                        </a:spcAft>
                      </a:pPr>
                      <a:r>
                        <a:rPr lang="en-GB" sz="1200" dirty="0"/>
                        <a:t>1 </a:t>
                      </a:r>
                      <a:r>
                        <a:rPr lang="en-GB" sz="1200" dirty="0" err="1"/>
                        <a:t>jan</a:t>
                      </a:r>
                      <a:r>
                        <a:rPr lang="en-GB" sz="1200" baseline="0" dirty="0"/>
                        <a:t> 2010</a:t>
                      </a:r>
                      <a:endParaRPr lang="fr-FR" sz="1200" kern="1200" dirty="0">
                        <a:solidFill>
                          <a:schemeClr val="dk1"/>
                        </a:solidFill>
                        <a:latin typeface="+mn-lt"/>
                        <a:ea typeface="+mn-ea"/>
                        <a:cs typeface="+mn-cs"/>
                      </a:endParaRPr>
                    </a:p>
                  </a:txBody>
                  <a:tcPr marL="68580" marR="68580" marT="0" marB="0" anchor="ct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1" name="TextBox 10"/>
          <p:cNvSpPr txBox="1"/>
          <p:nvPr/>
        </p:nvSpPr>
        <p:spPr>
          <a:xfrm>
            <a:off x="2195736" y="2699628"/>
            <a:ext cx="6192688"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800" b="1" dirty="0"/>
              <a:t>ALT=N</a:t>
            </a:r>
            <a:r>
              <a:rPr lang="en-US" sz="1800" dirty="0"/>
              <a:t> (where N is an health factor id - </a:t>
            </a:r>
            <a:r>
              <a:rPr lang="en-US" sz="1800" dirty="0" err="1"/>
              <a:t>eg</a:t>
            </a:r>
            <a:r>
              <a:rPr lang="en-US" sz="1800" dirty="0"/>
              <a:t>. 60017)</a:t>
            </a:r>
          </a:p>
        </p:txBody>
      </p:sp>
    </p:spTree>
    <p:extLst>
      <p:ext uri="{BB962C8B-B14F-4D97-AF65-F5344CB8AC3E}">
        <p14:creationId xmlns:p14="http://schemas.microsoft.com/office/powerpoint/2010/main" val="30599665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en-US" dirty="0"/>
              <a:t>PowerPoint Templates – Tables</a:t>
            </a:r>
          </a:p>
        </p:txBody>
      </p:sp>
      <p:sp>
        <p:nvSpPr>
          <p:cNvPr id="12" name="Rounded Rectangle 11"/>
          <p:cNvSpPr/>
          <p:nvPr/>
        </p:nvSpPr>
        <p:spPr>
          <a:xfrm>
            <a:off x="459645" y="908720"/>
            <a:ext cx="8267157" cy="5688632"/>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SLA View</a:t>
            </a:r>
          </a:p>
        </p:txBody>
      </p:sp>
      <p:sp>
        <p:nvSpPr>
          <p:cNvPr id="14" name="TextBox 13"/>
          <p:cNvSpPr txBox="1"/>
          <p:nvPr/>
        </p:nvSpPr>
        <p:spPr>
          <a:xfrm>
            <a:off x="1979712" y="126876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PF_BC_RELEASE_PERFORMANCE</a:t>
            </a:r>
          </a:p>
        </p:txBody>
      </p:sp>
      <p:sp>
        <p:nvSpPr>
          <p:cNvPr id="15" name="TextBox 14"/>
          <p:cNvSpPr txBox="1"/>
          <p:nvPr/>
        </p:nvSpPr>
        <p:spPr>
          <a:xfrm>
            <a:off x="395536" y="1268760"/>
            <a:ext cx="1709122"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Block Name :</a:t>
            </a:r>
          </a:p>
        </p:txBody>
      </p:sp>
      <p:sp>
        <p:nvSpPr>
          <p:cNvPr id="16" name="TextBox 15"/>
          <p:cNvSpPr txBox="1"/>
          <p:nvPr/>
        </p:nvSpPr>
        <p:spPr>
          <a:xfrm>
            <a:off x="1991587" y="1671191"/>
            <a:ext cx="6630534"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BF=T1 T2 T3 T4 T5 T6 T7 T8 where </a:t>
            </a:r>
            <a:r>
              <a:rPr lang="en-US" sz="1200" dirty="0" err="1"/>
              <a:t>Tx</a:t>
            </a:r>
            <a:r>
              <a:rPr lang="en-US" sz="1200" dirty="0"/>
              <a:t> is a target to fix regarding each line</a:t>
            </a:r>
          </a:p>
          <a:p>
            <a:r>
              <a:rPr lang="en-US" sz="1200" dirty="0"/>
              <a:t>SLA=X Y where X is corresponding to the 2% and Y is corresponding to the 5% in the formula below </a:t>
            </a:r>
          </a:p>
        </p:txBody>
      </p:sp>
      <p:sp>
        <p:nvSpPr>
          <p:cNvPr id="17" name="TextBox 16"/>
          <p:cNvSpPr txBox="1"/>
          <p:nvPr/>
        </p:nvSpPr>
        <p:spPr>
          <a:xfrm>
            <a:off x="895673" y="1588730"/>
            <a:ext cx="1208985"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Options :</a:t>
            </a:r>
          </a:p>
        </p:txBody>
      </p:sp>
      <p:graphicFrame>
        <p:nvGraphicFramePr>
          <p:cNvPr id="10" name="Table 9" descr="TABLE;PF_BC_RELEASE_PERFORMANCE;BF=2.90 2.90 2.90 2.90 2.90 2.90 2.90 2.90,SLA=2 5"/>
          <p:cNvGraphicFramePr>
            <a:graphicFrameLocks noGrp="1"/>
          </p:cNvGraphicFramePr>
          <p:nvPr>
            <p:extLst>
              <p:ext uri="{D42A27DB-BD31-4B8C-83A1-F6EECF244321}">
                <p14:modId xmlns:p14="http://schemas.microsoft.com/office/powerpoint/2010/main" val="3212611895"/>
              </p:ext>
            </p:extLst>
          </p:nvPr>
        </p:nvGraphicFramePr>
        <p:xfrm>
          <a:off x="827583" y="3896588"/>
          <a:ext cx="7488834" cy="2697346"/>
        </p:xfrm>
        <a:graphic>
          <a:graphicData uri="http://schemas.openxmlformats.org/drawingml/2006/table">
            <a:tbl>
              <a:tblPr firstCol="1" bandRow="1">
                <a:tableStyleId>{6E25E649-3F16-4E02-A733-19D2CDBF48F0}</a:tableStyleId>
              </a:tblPr>
              <a:tblGrid>
                <a:gridCol w="2880320">
                  <a:extLst>
                    <a:ext uri="{9D8B030D-6E8A-4147-A177-3AD203B41FA5}">
                      <a16:colId xmlns:a16="http://schemas.microsoft.com/office/drawing/2014/main" val="20000"/>
                    </a:ext>
                  </a:extLst>
                </a:gridCol>
                <a:gridCol w="1320733">
                  <a:extLst>
                    <a:ext uri="{9D8B030D-6E8A-4147-A177-3AD203B41FA5}">
                      <a16:colId xmlns:a16="http://schemas.microsoft.com/office/drawing/2014/main" val="20001"/>
                    </a:ext>
                  </a:extLst>
                </a:gridCol>
                <a:gridCol w="1095927">
                  <a:extLst>
                    <a:ext uri="{9D8B030D-6E8A-4147-A177-3AD203B41FA5}">
                      <a16:colId xmlns:a16="http://schemas.microsoft.com/office/drawing/2014/main" val="20002"/>
                    </a:ext>
                  </a:extLst>
                </a:gridCol>
                <a:gridCol w="913272">
                  <a:extLst>
                    <a:ext uri="{9D8B030D-6E8A-4147-A177-3AD203B41FA5}">
                      <a16:colId xmlns:a16="http://schemas.microsoft.com/office/drawing/2014/main" val="20003"/>
                    </a:ext>
                  </a:extLst>
                </a:gridCol>
                <a:gridCol w="1278582">
                  <a:extLst>
                    <a:ext uri="{9D8B030D-6E8A-4147-A177-3AD203B41FA5}">
                      <a16:colId xmlns:a16="http://schemas.microsoft.com/office/drawing/2014/main" val="20004"/>
                    </a:ext>
                  </a:extLst>
                </a:gridCol>
              </a:tblGrid>
              <a:tr h="483514">
                <a:tc>
                  <a:txBody>
                    <a:bodyPr/>
                    <a:lstStyle/>
                    <a:p>
                      <a:pPr>
                        <a:lnSpc>
                          <a:spcPct val="115000"/>
                        </a:lnSpc>
                        <a:spcAft>
                          <a:spcPts val="0"/>
                        </a:spcAft>
                      </a:pPr>
                      <a:r>
                        <a:rPr lang="en-US" sz="1100" dirty="0">
                          <a:effectLst/>
                        </a:rPr>
                        <a:t>Application Quality Measure</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US" sz="1100" kern="1200" dirty="0">
                          <a:solidFill>
                            <a:schemeClr val="dk1"/>
                          </a:solidFill>
                          <a:effectLst/>
                          <a:latin typeface="+mn-lt"/>
                          <a:ea typeface="+mn-ea"/>
                          <a:cs typeface="+mn-cs"/>
                        </a:rPr>
                        <a:t>Previous quarter</a:t>
                      </a:r>
                      <a:endParaRPr lang="en-IN" sz="1100" kern="1200" dirty="0">
                        <a:solidFill>
                          <a:schemeClr val="dk1"/>
                        </a:solidFill>
                        <a:effectLst/>
                        <a:latin typeface="+mn-lt"/>
                        <a:ea typeface="+mn-ea"/>
                        <a:cs typeface="+mn-cs"/>
                      </a:endParaRPr>
                    </a:p>
                  </a:txBody>
                  <a:tcPr marL="68580" marR="68580" marT="0" marB="0" anchor="ctr"/>
                </a:tc>
                <a:tc>
                  <a:txBody>
                    <a:bodyPr/>
                    <a:lstStyle/>
                    <a:p>
                      <a:pPr algn="ctr">
                        <a:lnSpc>
                          <a:spcPct val="115000"/>
                        </a:lnSpc>
                        <a:spcAft>
                          <a:spcPts val="0"/>
                        </a:spcAft>
                      </a:pPr>
                      <a:r>
                        <a:rPr lang="en-US" sz="1100" kern="1200" dirty="0">
                          <a:effectLst/>
                        </a:rPr>
                        <a:t>Target</a:t>
                      </a:r>
                      <a:r>
                        <a:rPr lang="en-US" sz="1100" kern="1200" baseline="0" dirty="0">
                          <a:effectLst/>
                        </a:rPr>
                        <a:t> s</a:t>
                      </a:r>
                      <a:r>
                        <a:rPr lang="en-US" sz="1100" kern="1200" dirty="0">
                          <a:effectLst/>
                        </a:rPr>
                        <a:t>core</a:t>
                      </a:r>
                      <a:endParaRPr lang="en-IN" sz="1100" kern="1200" dirty="0">
                        <a:solidFill>
                          <a:schemeClr val="dk1"/>
                        </a:solidFill>
                        <a:effectLst/>
                        <a:latin typeface="+mn-lt"/>
                        <a:ea typeface="+mn-ea"/>
                        <a:cs typeface="+mn-cs"/>
                      </a:endParaRPr>
                    </a:p>
                  </a:txBody>
                  <a:tcPr marL="68580" marR="68580" marT="0" marB="0" anchor="ctr"/>
                </a:tc>
                <a:tc>
                  <a:txBody>
                    <a:bodyPr/>
                    <a:lstStyle/>
                    <a:p>
                      <a:pPr algn="ctr">
                        <a:lnSpc>
                          <a:spcPct val="115000"/>
                        </a:lnSpc>
                        <a:spcAft>
                          <a:spcPts val="0"/>
                        </a:spcAft>
                      </a:pPr>
                      <a:r>
                        <a:rPr lang="en-US" sz="1100" dirty="0">
                          <a:effectLst/>
                        </a:rPr>
                        <a:t>Actual score</a:t>
                      </a:r>
                    </a:p>
                  </a:txBody>
                  <a:tcPr marL="68580" marR="68580" marT="0" marB="0" anchor="ctr"/>
                </a:tc>
                <a:tc>
                  <a:txBody>
                    <a:bodyPr/>
                    <a:lstStyle/>
                    <a:p>
                      <a:pPr algn="ctr">
                        <a:lnSpc>
                          <a:spcPct val="115000"/>
                        </a:lnSpc>
                        <a:spcAft>
                          <a:spcPts val="0"/>
                        </a:spcAft>
                      </a:pPr>
                      <a:r>
                        <a:rPr lang="en-US" sz="1100" dirty="0">
                          <a:effectLst/>
                        </a:rPr>
                        <a:t>SLA Assessment</a:t>
                      </a:r>
                    </a:p>
                  </a:txBody>
                  <a:tcPr marL="68580" marR="68580" marT="0" marB="0" anchor="ctr"/>
                </a:tc>
                <a:extLst>
                  <a:ext uri="{0D108BD9-81ED-4DB2-BD59-A6C34878D82A}">
                    <a16:rowId xmlns:a16="http://schemas.microsoft.com/office/drawing/2014/main" val="10000"/>
                  </a:ext>
                </a:extLst>
              </a:tr>
              <a:tr h="27672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100" dirty="0">
                          <a:effectLst/>
                        </a:rPr>
                        <a:t>Robustness</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100" kern="1200" dirty="0"/>
                        <a:t>0.00</a:t>
                      </a:r>
                      <a:endParaRPr lang="fr-FR" sz="11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US" sz="1100" dirty="0">
                          <a:effectLst/>
                        </a:rPr>
                        <a:t>Good</a:t>
                      </a:r>
                      <a:endParaRPr lang="en-IN" sz="1100"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27672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100" dirty="0">
                          <a:effectLst/>
                        </a:rPr>
                        <a:t>Security</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100" kern="1200" dirty="0"/>
                        <a:t>0.00</a:t>
                      </a:r>
                      <a:endParaRPr lang="fr-FR" sz="11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2"/>
                  </a:ext>
                </a:extLst>
              </a:tr>
              <a:tr h="276729">
                <a:tc>
                  <a:txBody>
                    <a:bodyPr/>
                    <a:lstStyle/>
                    <a:p>
                      <a:pPr>
                        <a:lnSpc>
                          <a:spcPct val="115000"/>
                        </a:lnSpc>
                        <a:spcAft>
                          <a:spcPts val="0"/>
                        </a:spcAft>
                      </a:pPr>
                      <a:r>
                        <a:rPr lang="en-US" sz="1100" dirty="0">
                          <a:effectLst/>
                        </a:rPr>
                        <a:t>Efficiency</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100" kern="1200" dirty="0"/>
                        <a:t>0.00</a:t>
                      </a:r>
                      <a:endParaRPr lang="en-IN" sz="1100" dirty="0">
                        <a:solidFill>
                          <a:srgbClr val="365F91"/>
                        </a:solidFill>
                        <a:effectLst/>
                        <a:latin typeface="+mn-lt"/>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3"/>
                  </a:ext>
                </a:extLst>
              </a:tr>
              <a:tr h="276729">
                <a:tc>
                  <a:txBody>
                    <a:bodyPr/>
                    <a:lstStyle/>
                    <a:p>
                      <a:pPr>
                        <a:lnSpc>
                          <a:spcPct val="115000"/>
                        </a:lnSpc>
                        <a:spcAft>
                          <a:spcPts val="0"/>
                        </a:spcAft>
                      </a:pPr>
                      <a:r>
                        <a:rPr lang="en-US" sz="1100" dirty="0">
                          <a:effectLst/>
                        </a:rPr>
                        <a:t>Changeability</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4"/>
                  </a:ext>
                </a:extLst>
              </a:tr>
              <a:tr h="276729">
                <a:tc>
                  <a:txBody>
                    <a:bodyPr/>
                    <a:lstStyle/>
                    <a:p>
                      <a:pPr>
                        <a:lnSpc>
                          <a:spcPct val="115000"/>
                        </a:lnSpc>
                        <a:spcAft>
                          <a:spcPts val="0"/>
                        </a:spcAft>
                      </a:pPr>
                      <a:r>
                        <a:rPr lang="en-US" sz="1100" dirty="0">
                          <a:effectLst/>
                        </a:rPr>
                        <a:t>Transferability</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5"/>
                  </a:ext>
                </a:extLst>
              </a:tr>
              <a:tr h="276729">
                <a:tc>
                  <a:txBody>
                    <a:bodyPr/>
                    <a:lstStyle/>
                    <a:p>
                      <a:pPr>
                        <a:lnSpc>
                          <a:spcPct val="115000"/>
                        </a:lnSpc>
                        <a:spcAft>
                          <a:spcPts val="0"/>
                        </a:spcAft>
                      </a:pPr>
                      <a:r>
                        <a:rPr lang="en-US" sz="1100" dirty="0">
                          <a:effectLst/>
                        </a:rPr>
                        <a:t>Programming Practice</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6"/>
                  </a:ext>
                </a:extLst>
              </a:tr>
              <a:tr h="276729">
                <a:tc>
                  <a:txBody>
                    <a:bodyPr/>
                    <a:lstStyle/>
                    <a:p>
                      <a:pPr>
                        <a:lnSpc>
                          <a:spcPct val="115000"/>
                        </a:lnSpc>
                        <a:spcAft>
                          <a:spcPts val="0"/>
                        </a:spcAft>
                      </a:pPr>
                      <a:r>
                        <a:rPr lang="en-US" sz="1100" dirty="0">
                          <a:effectLst/>
                        </a:rPr>
                        <a:t>Documentation</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7"/>
                  </a:ext>
                </a:extLst>
              </a:tr>
              <a:tr h="276729">
                <a:tc>
                  <a:txBody>
                    <a:bodyPr/>
                    <a:lstStyle/>
                    <a:p>
                      <a:pPr>
                        <a:lnSpc>
                          <a:spcPct val="115000"/>
                        </a:lnSpc>
                        <a:spcAft>
                          <a:spcPts val="0"/>
                        </a:spcAft>
                      </a:pPr>
                      <a:r>
                        <a:rPr lang="en-US" sz="1100" dirty="0">
                          <a:effectLst/>
                        </a:rPr>
                        <a:t>Architecture/Design</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chemeClr val="tx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8"/>
                  </a:ext>
                </a:extLst>
              </a:tr>
            </a:tbl>
          </a:graphicData>
        </a:graphic>
      </p:graphicFrame>
      <p:sp>
        <p:nvSpPr>
          <p:cNvPr id="19" name="TextBox 18"/>
          <p:cNvSpPr txBox="1"/>
          <p:nvPr/>
        </p:nvSpPr>
        <p:spPr>
          <a:xfrm>
            <a:off x="1239152" y="2195572"/>
            <a:ext cx="80021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Note :</a:t>
            </a:r>
          </a:p>
        </p:txBody>
      </p:sp>
      <p:sp>
        <p:nvSpPr>
          <p:cNvPr id="18" name="Rectangle 17"/>
          <p:cNvSpPr/>
          <p:nvPr/>
        </p:nvSpPr>
        <p:spPr>
          <a:xfrm>
            <a:off x="1943741" y="2264164"/>
            <a:ext cx="6702476" cy="1785104"/>
          </a:xfrm>
          <a:prstGeom prst="rect">
            <a:avLst/>
          </a:prstGeom>
          <a:noFill/>
        </p:spPr>
        <p:txBody>
          <a:bodyPr wrap="none" rtlCol="0">
            <a:spAutoFit/>
          </a:bodyPr>
          <a:lstStyle/>
          <a:p>
            <a:r>
              <a:rPr lang="en-US" sz="1100" b="1" dirty="0">
                <a:solidFill>
                  <a:schemeClr val="bg1">
                    <a:lumMod val="50000"/>
                  </a:schemeClr>
                </a:solidFill>
              </a:rPr>
              <a:t>-SLA Assessment thresholds</a:t>
            </a:r>
          </a:p>
          <a:p>
            <a:pPr lvl="1"/>
            <a:r>
              <a:rPr lang="en-US" sz="1100" dirty="0">
                <a:solidFill>
                  <a:schemeClr val="bg1">
                    <a:lumMod val="50000"/>
                  </a:schemeClr>
                </a:solidFill>
              </a:rPr>
              <a:t>Good if % difference between Target and Actual is less than 2%</a:t>
            </a:r>
          </a:p>
          <a:p>
            <a:pPr lvl="1"/>
            <a:r>
              <a:rPr lang="en-US" sz="1100" dirty="0">
                <a:solidFill>
                  <a:schemeClr val="bg1">
                    <a:lumMod val="50000"/>
                  </a:schemeClr>
                </a:solidFill>
              </a:rPr>
              <a:t>Acceptable if &amp; difference between Target and Actual is between 2% and 5%</a:t>
            </a:r>
          </a:p>
          <a:p>
            <a:pPr lvl="1"/>
            <a:r>
              <a:rPr lang="en-US" sz="1100" dirty="0">
                <a:solidFill>
                  <a:schemeClr val="bg1">
                    <a:lumMod val="50000"/>
                  </a:schemeClr>
                </a:solidFill>
              </a:rPr>
              <a:t>Poor if % difference between Target and Actual is greater than 5%</a:t>
            </a:r>
          </a:p>
          <a:p>
            <a:r>
              <a:rPr lang="en-US" sz="1100" b="1" dirty="0">
                <a:solidFill>
                  <a:schemeClr val="bg1">
                    <a:lumMod val="50000"/>
                  </a:schemeClr>
                </a:solidFill>
              </a:rPr>
              <a:t>-Actual score</a:t>
            </a:r>
            <a:r>
              <a:rPr lang="en-US" sz="1100" dirty="0">
                <a:solidFill>
                  <a:schemeClr val="bg1">
                    <a:lumMod val="50000"/>
                  </a:schemeClr>
                </a:solidFill>
              </a:rPr>
              <a:t>: for each app, score from latest snapshot (even if snapshot date is before current quarter), </a:t>
            </a:r>
            <a:br>
              <a:rPr lang="en-US" sz="1100" dirty="0">
                <a:solidFill>
                  <a:schemeClr val="bg1">
                    <a:lumMod val="50000"/>
                  </a:schemeClr>
                </a:solidFill>
              </a:rPr>
            </a:br>
            <a:r>
              <a:rPr lang="en-US" sz="1100" dirty="0">
                <a:solidFill>
                  <a:schemeClr val="bg1">
                    <a:lumMod val="50000"/>
                  </a:schemeClr>
                </a:solidFill>
              </a:rPr>
              <a:t>then average for all apps</a:t>
            </a:r>
          </a:p>
          <a:p>
            <a:r>
              <a:rPr lang="en-US" sz="1100" b="1" dirty="0">
                <a:solidFill>
                  <a:schemeClr val="bg1">
                    <a:lumMod val="50000"/>
                  </a:schemeClr>
                </a:solidFill>
              </a:rPr>
              <a:t>-Target score</a:t>
            </a:r>
            <a:r>
              <a:rPr lang="en-US" sz="1100" dirty="0">
                <a:solidFill>
                  <a:schemeClr val="bg1">
                    <a:lumMod val="50000"/>
                  </a:schemeClr>
                </a:solidFill>
              </a:rPr>
              <a:t>: score to reach, to be configured as an option of the component. </a:t>
            </a:r>
          </a:p>
          <a:p>
            <a:r>
              <a:rPr lang="en-US" sz="1100" b="1" dirty="0">
                <a:solidFill>
                  <a:schemeClr val="bg1">
                    <a:lumMod val="50000"/>
                  </a:schemeClr>
                </a:solidFill>
              </a:rPr>
              <a:t>-Previous quarter</a:t>
            </a:r>
            <a:r>
              <a:rPr lang="en-US" sz="1100" dirty="0">
                <a:solidFill>
                  <a:schemeClr val="bg1">
                    <a:lumMod val="50000"/>
                  </a:schemeClr>
                </a:solidFill>
              </a:rPr>
              <a:t>: for each app, score from latest snapshot in previous quarter (even if snapshot date is </a:t>
            </a:r>
            <a:br>
              <a:rPr lang="en-US" sz="1100" dirty="0">
                <a:solidFill>
                  <a:schemeClr val="bg1">
                    <a:lumMod val="50000"/>
                  </a:schemeClr>
                </a:solidFill>
              </a:rPr>
            </a:br>
            <a:r>
              <a:rPr lang="en-US" sz="1100" dirty="0">
                <a:solidFill>
                  <a:schemeClr val="bg1">
                    <a:lumMod val="50000"/>
                  </a:schemeClr>
                </a:solidFill>
              </a:rPr>
              <a:t>before previous quarter). then average for all apps</a:t>
            </a:r>
          </a:p>
          <a:p>
            <a:endParaRPr lang="en-US" sz="1100" dirty="0">
              <a:solidFill>
                <a:schemeClr val="bg1">
                  <a:lumMod val="50000"/>
                </a:schemeClr>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23</a:t>
            </a:fld>
            <a:endParaRPr lang="en-US" dirty="0">
              <a:solidFill>
                <a:srgbClr val="000000">
                  <a:lumMod val="65000"/>
                  <a:lumOff val="35000"/>
                </a:srgbClr>
              </a:solidFill>
            </a:endParaRPr>
          </a:p>
        </p:txBody>
      </p:sp>
      <p:sp>
        <p:nvSpPr>
          <p:cNvPr id="3" name="Title 2"/>
          <p:cNvSpPr>
            <a:spLocks noGrp="1"/>
          </p:cNvSpPr>
          <p:nvPr>
            <p:ph type="title"/>
          </p:nvPr>
        </p:nvSpPr>
        <p:spPr/>
        <p:txBody>
          <a:bodyPr/>
          <a:lstStyle/>
          <a:p>
            <a:r>
              <a:rPr lang="en-US" dirty="0"/>
              <a:t>PowerPoint Templates – Tables</a:t>
            </a:r>
          </a:p>
        </p:txBody>
      </p:sp>
      <p:sp>
        <p:nvSpPr>
          <p:cNvPr id="6" name="TextBox 5"/>
          <p:cNvSpPr txBox="1"/>
          <p:nvPr/>
        </p:nvSpPr>
        <p:spPr>
          <a:xfrm>
            <a:off x="395536" y="143426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b="0" dirty="0"/>
              <a:t>Illustration to explain how scores are calculated</a:t>
            </a:r>
          </a:p>
        </p:txBody>
      </p:sp>
      <p:sp>
        <p:nvSpPr>
          <p:cNvPr id="7" name="TextBox 6"/>
          <p:cNvSpPr txBox="1"/>
          <p:nvPr/>
        </p:nvSpPr>
        <p:spPr>
          <a:xfrm>
            <a:off x="2051720" y="724634"/>
            <a:ext cx="6630534" cy="646331"/>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PF_BC_RELEASE_PERFORMANCE &amp; PF_TABLE_RELEASE_PERFORMANCE</a:t>
            </a:r>
          </a:p>
        </p:txBody>
      </p:sp>
      <p:sp>
        <p:nvSpPr>
          <p:cNvPr id="8" name="TextBox 7"/>
          <p:cNvSpPr txBox="1"/>
          <p:nvPr/>
        </p:nvSpPr>
        <p:spPr>
          <a:xfrm>
            <a:off x="467544" y="724634"/>
            <a:ext cx="1709122"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Block Name :</a:t>
            </a:r>
          </a:p>
        </p:txBody>
      </p:sp>
      <p:pic>
        <p:nvPicPr>
          <p:cNvPr id="10" name="Picture 9"/>
          <p:cNvPicPr>
            <a:picLocks noChangeAspect="1"/>
          </p:cNvPicPr>
          <p:nvPr/>
        </p:nvPicPr>
        <p:blipFill>
          <a:blip r:embed="rId2"/>
          <a:stretch>
            <a:fillRect/>
          </a:stretch>
        </p:blipFill>
        <p:spPr>
          <a:xfrm>
            <a:off x="21223" y="1711934"/>
            <a:ext cx="9144000" cy="4226011"/>
          </a:xfrm>
          <a:prstGeom prst="rect">
            <a:avLst/>
          </a:prstGeom>
        </p:spPr>
      </p:pic>
    </p:spTree>
    <p:extLst>
      <p:ext uri="{BB962C8B-B14F-4D97-AF65-F5344CB8AC3E}">
        <p14:creationId xmlns:p14="http://schemas.microsoft.com/office/powerpoint/2010/main" val="13440750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en-US" dirty="0"/>
              <a:t>PowerPoint Templates – Tables</a:t>
            </a:r>
          </a:p>
        </p:txBody>
      </p:sp>
      <p:sp>
        <p:nvSpPr>
          <p:cNvPr id="12" name="Rounded Rectangle 11"/>
          <p:cNvSpPr/>
          <p:nvPr/>
        </p:nvSpPr>
        <p:spPr>
          <a:xfrm>
            <a:off x="459645" y="908720"/>
            <a:ext cx="8267157" cy="5688632"/>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sp>
        <p:nvSpPr>
          <p:cNvPr id="13" name="TextBox 12"/>
          <p:cNvSpPr txBox="1"/>
          <p:nvPr/>
        </p:nvSpPr>
        <p:spPr>
          <a:xfrm>
            <a:off x="395536" y="90872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Generic SLA View</a:t>
            </a:r>
          </a:p>
        </p:txBody>
      </p:sp>
      <p:sp>
        <p:nvSpPr>
          <p:cNvPr id="14" name="TextBox 13"/>
          <p:cNvSpPr txBox="1"/>
          <p:nvPr/>
        </p:nvSpPr>
        <p:spPr>
          <a:xfrm>
            <a:off x="1979712" y="1268760"/>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PF_TABLE_RELEASE_PERFORMANCE</a:t>
            </a:r>
          </a:p>
        </p:txBody>
      </p:sp>
      <p:sp>
        <p:nvSpPr>
          <p:cNvPr id="15" name="TextBox 14"/>
          <p:cNvSpPr txBox="1"/>
          <p:nvPr/>
        </p:nvSpPr>
        <p:spPr>
          <a:xfrm>
            <a:off x="395536" y="1268760"/>
            <a:ext cx="1709122"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Block Name :</a:t>
            </a:r>
          </a:p>
        </p:txBody>
      </p:sp>
      <p:sp>
        <p:nvSpPr>
          <p:cNvPr id="16" name="TextBox 15"/>
          <p:cNvSpPr txBox="1"/>
          <p:nvPr/>
        </p:nvSpPr>
        <p:spPr>
          <a:xfrm>
            <a:off x="1991587" y="1671191"/>
            <a:ext cx="6630534" cy="101566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ID=ID1|ID2|ID3… where </a:t>
            </a:r>
            <a:r>
              <a:rPr lang="en-US" sz="1200" dirty="0" err="1"/>
              <a:t>Idx</a:t>
            </a:r>
            <a:r>
              <a:rPr lang="en-US" sz="1200" dirty="0"/>
              <a:t> is the metric id of the quality indicator (BC, TC or QR) to assess</a:t>
            </a:r>
          </a:p>
          <a:p>
            <a:r>
              <a:rPr lang="en-US" sz="1200" dirty="0"/>
              <a:t>TARGETS=T1|T2|T3… where Tx is a target to fix regarding each line, if only one target, it will be used for all metrics</a:t>
            </a:r>
          </a:p>
          <a:p>
            <a:r>
              <a:rPr lang="en-US" sz="1200" dirty="0"/>
              <a:t>SLA=X|Y where X is corresponding to the a% and Y is corresponding to the b% in the formula below </a:t>
            </a:r>
          </a:p>
        </p:txBody>
      </p:sp>
      <p:sp>
        <p:nvSpPr>
          <p:cNvPr id="17" name="TextBox 16"/>
          <p:cNvSpPr txBox="1"/>
          <p:nvPr/>
        </p:nvSpPr>
        <p:spPr>
          <a:xfrm>
            <a:off x="895673" y="1588730"/>
            <a:ext cx="1208985"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Options :</a:t>
            </a:r>
          </a:p>
        </p:txBody>
      </p:sp>
      <p:graphicFrame>
        <p:nvGraphicFramePr>
          <p:cNvPr id="10" name="Table 9" descr="TABLE;PF_TABLE_RELEASE_PERFORMANCE;ID=60017|66068|4554|7780,TARGETS=3.00,SLA=2|5"/>
          <p:cNvGraphicFramePr>
            <a:graphicFrameLocks noGrp="1"/>
          </p:cNvGraphicFramePr>
          <p:nvPr>
            <p:extLst>
              <p:ext uri="{D42A27DB-BD31-4B8C-83A1-F6EECF244321}">
                <p14:modId xmlns:p14="http://schemas.microsoft.com/office/powerpoint/2010/main" val="4280737692"/>
              </p:ext>
            </p:extLst>
          </p:nvPr>
        </p:nvGraphicFramePr>
        <p:xfrm>
          <a:off x="755576" y="4550803"/>
          <a:ext cx="7783158" cy="1783352"/>
        </p:xfrm>
        <a:graphic>
          <a:graphicData uri="http://schemas.openxmlformats.org/drawingml/2006/table">
            <a:tbl>
              <a:tblPr firstCol="1" bandRow="1">
                <a:tableStyleId>{6E25E649-3F16-4E02-A733-19D2CDBF48F0}</a:tableStyleId>
              </a:tblPr>
              <a:tblGrid>
                <a:gridCol w="2993522">
                  <a:extLst>
                    <a:ext uri="{9D8B030D-6E8A-4147-A177-3AD203B41FA5}">
                      <a16:colId xmlns:a16="http://schemas.microsoft.com/office/drawing/2014/main" val="20000"/>
                    </a:ext>
                  </a:extLst>
                </a:gridCol>
                <a:gridCol w="1372640">
                  <a:extLst>
                    <a:ext uri="{9D8B030D-6E8A-4147-A177-3AD203B41FA5}">
                      <a16:colId xmlns:a16="http://schemas.microsoft.com/office/drawing/2014/main" val="20001"/>
                    </a:ext>
                  </a:extLst>
                </a:gridCol>
                <a:gridCol w="1138998">
                  <a:extLst>
                    <a:ext uri="{9D8B030D-6E8A-4147-A177-3AD203B41FA5}">
                      <a16:colId xmlns:a16="http://schemas.microsoft.com/office/drawing/2014/main" val="20002"/>
                    </a:ext>
                  </a:extLst>
                </a:gridCol>
                <a:gridCol w="949165">
                  <a:extLst>
                    <a:ext uri="{9D8B030D-6E8A-4147-A177-3AD203B41FA5}">
                      <a16:colId xmlns:a16="http://schemas.microsoft.com/office/drawing/2014/main" val="20003"/>
                    </a:ext>
                  </a:extLst>
                </a:gridCol>
                <a:gridCol w="1328833">
                  <a:extLst>
                    <a:ext uri="{9D8B030D-6E8A-4147-A177-3AD203B41FA5}">
                      <a16:colId xmlns:a16="http://schemas.microsoft.com/office/drawing/2014/main" val="20004"/>
                    </a:ext>
                  </a:extLst>
                </a:gridCol>
              </a:tblGrid>
              <a:tr h="483514">
                <a:tc>
                  <a:txBody>
                    <a:bodyPr/>
                    <a:lstStyle/>
                    <a:p>
                      <a:pPr>
                        <a:lnSpc>
                          <a:spcPct val="115000"/>
                        </a:lnSpc>
                        <a:spcAft>
                          <a:spcPts val="0"/>
                        </a:spcAft>
                      </a:pPr>
                      <a:r>
                        <a:rPr lang="en-US" sz="1100" dirty="0">
                          <a:effectLst/>
                        </a:rPr>
                        <a:t>Application Quality Measure</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US" sz="1100" kern="1200" dirty="0">
                          <a:solidFill>
                            <a:schemeClr val="dk1"/>
                          </a:solidFill>
                          <a:effectLst/>
                          <a:latin typeface="+mn-lt"/>
                          <a:ea typeface="+mn-ea"/>
                          <a:cs typeface="+mn-cs"/>
                        </a:rPr>
                        <a:t>Previous quarter</a:t>
                      </a:r>
                      <a:endParaRPr lang="en-IN" sz="1100" kern="1200" dirty="0">
                        <a:solidFill>
                          <a:schemeClr val="dk1"/>
                        </a:solidFill>
                        <a:effectLst/>
                        <a:latin typeface="+mn-lt"/>
                        <a:ea typeface="+mn-ea"/>
                        <a:cs typeface="+mn-cs"/>
                      </a:endParaRPr>
                    </a:p>
                  </a:txBody>
                  <a:tcPr marL="68580" marR="68580" marT="0" marB="0" anchor="ctr"/>
                </a:tc>
                <a:tc>
                  <a:txBody>
                    <a:bodyPr/>
                    <a:lstStyle/>
                    <a:p>
                      <a:pPr algn="ctr">
                        <a:lnSpc>
                          <a:spcPct val="115000"/>
                        </a:lnSpc>
                        <a:spcAft>
                          <a:spcPts val="0"/>
                        </a:spcAft>
                      </a:pPr>
                      <a:r>
                        <a:rPr lang="en-US" sz="1100" kern="1200" dirty="0">
                          <a:effectLst/>
                        </a:rPr>
                        <a:t>Target</a:t>
                      </a:r>
                      <a:r>
                        <a:rPr lang="en-US" sz="1100" kern="1200" baseline="0" dirty="0">
                          <a:effectLst/>
                        </a:rPr>
                        <a:t> s</a:t>
                      </a:r>
                      <a:r>
                        <a:rPr lang="en-US" sz="1100" kern="1200" dirty="0">
                          <a:effectLst/>
                        </a:rPr>
                        <a:t>core</a:t>
                      </a:r>
                      <a:endParaRPr lang="en-IN" sz="1100" kern="1200" dirty="0">
                        <a:solidFill>
                          <a:schemeClr val="dk1"/>
                        </a:solidFill>
                        <a:effectLst/>
                        <a:latin typeface="+mn-lt"/>
                        <a:ea typeface="+mn-ea"/>
                        <a:cs typeface="+mn-cs"/>
                      </a:endParaRPr>
                    </a:p>
                  </a:txBody>
                  <a:tcPr marL="68580" marR="68580" marT="0" marB="0" anchor="ctr"/>
                </a:tc>
                <a:tc>
                  <a:txBody>
                    <a:bodyPr/>
                    <a:lstStyle/>
                    <a:p>
                      <a:pPr algn="ctr">
                        <a:lnSpc>
                          <a:spcPct val="115000"/>
                        </a:lnSpc>
                        <a:spcAft>
                          <a:spcPts val="0"/>
                        </a:spcAft>
                      </a:pPr>
                      <a:r>
                        <a:rPr lang="en-US" sz="1100" dirty="0">
                          <a:effectLst/>
                        </a:rPr>
                        <a:t>Actual score</a:t>
                      </a:r>
                    </a:p>
                  </a:txBody>
                  <a:tcPr marL="68580" marR="68580" marT="0" marB="0" anchor="ctr"/>
                </a:tc>
                <a:tc>
                  <a:txBody>
                    <a:bodyPr/>
                    <a:lstStyle/>
                    <a:p>
                      <a:pPr algn="ctr">
                        <a:lnSpc>
                          <a:spcPct val="115000"/>
                        </a:lnSpc>
                        <a:spcAft>
                          <a:spcPts val="0"/>
                        </a:spcAft>
                      </a:pPr>
                      <a:r>
                        <a:rPr lang="en-US" sz="1100" dirty="0">
                          <a:effectLst/>
                        </a:rPr>
                        <a:t>SLA Assessment</a:t>
                      </a:r>
                    </a:p>
                  </a:txBody>
                  <a:tcPr marL="68580" marR="68580" marT="0" marB="0" anchor="ctr"/>
                </a:tc>
                <a:extLst>
                  <a:ext uri="{0D108BD9-81ED-4DB2-BD59-A6C34878D82A}">
                    <a16:rowId xmlns:a16="http://schemas.microsoft.com/office/drawing/2014/main" val="10000"/>
                  </a:ext>
                </a:extLst>
              </a:tr>
              <a:tr h="276729">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100" dirty="0">
                          <a:effectLst/>
                        </a:rPr>
                        <a:t>Total Quality Index</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100" kern="1200" dirty="0"/>
                        <a:t>0.00</a:t>
                      </a:r>
                      <a:endParaRPr lang="fr-FR" sz="11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en-US" sz="1100" dirty="0">
                          <a:effectLst/>
                        </a:rPr>
                        <a:t>Good</a:t>
                      </a:r>
                      <a:endParaRPr lang="en-IN" sz="1100" dirty="0">
                        <a:solidFill>
                          <a:schemeClr val="tx1"/>
                        </a:solidFill>
                        <a:effectLst/>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276729">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100" dirty="0">
                          <a:effectLst/>
                        </a:rPr>
                        <a:t>Efficiency - Expensive Calls in Loops</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100" kern="1200" dirty="0"/>
                        <a:t>0.00</a:t>
                      </a:r>
                      <a:endParaRPr lang="fr-FR" sz="11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2"/>
                  </a:ext>
                </a:extLst>
              </a:tr>
              <a:tr h="276729">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100" dirty="0">
                          <a:effectLst/>
                        </a:rPr>
                        <a:t>Avoid large Classes - too many Methods (JEE) (4554)</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100" kern="1200" dirty="0"/>
                        <a:t>0.00</a:t>
                      </a:r>
                      <a:endParaRPr lang="en-IN" sz="1100" dirty="0">
                        <a:solidFill>
                          <a:srgbClr val="365F91"/>
                        </a:solidFill>
                        <a:effectLst/>
                        <a:latin typeface="+mn-lt"/>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10003"/>
                  </a:ext>
                </a:extLst>
              </a:tr>
              <a:tr h="276729">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100" dirty="0">
                          <a:effectLst/>
                        </a:rPr>
                        <a:t>Avoid Classes with a very low comment/code ratio (7780)</a:t>
                      </a:r>
                      <a:endParaRPr lang="en-IN" sz="1100" dirty="0">
                        <a:solidFill>
                          <a:srgbClr val="365F91"/>
                        </a:solidFill>
                        <a:effectLst/>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100" kern="1200" dirty="0"/>
                        <a:t>0.00</a:t>
                      </a:r>
                      <a:endParaRPr lang="en-IN" sz="1100" dirty="0">
                        <a:solidFill>
                          <a:srgbClr val="365F91"/>
                        </a:solidFill>
                        <a:effectLst/>
                        <a:latin typeface="+mn-lt"/>
                        <a:ea typeface="Calibri"/>
                        <a:cs typeface="Times New Roman"/>
                      </a:endParaRPr>
                    </a:p>
                  </a:txBody>
                  <a:tcPr marL="68580" marR="68580" marT="0" marB="0" anchor="ctr"/>
                </a:tc>
                <a:tc>
                  <a:txBody>
                    <a:bodyPr/>
                    <a:lstStyle/>
                    <a:p>
                      <a:pPr algn="ctr">
                        <a:lnSpc>
                          <a:spcPct val="115000"/>
                        </a:lnSpc>
                        <a:spcAft>
                          <a:spcPts val="0"/>
                        </a:spcAft>
                      </a:pPr>
                      <a:r>
                        <a:rPr lang="fr-FR" sz="1100" kern="1200" dirty="0"/>
                        <a:t>0.00</a:t>
                      </a:r>
                      <a:endParaRPr lang="en-IN" sz="1100" dirty="0">
                        <a:solidFill>
                          <a:srgbClr val="365F91"/>
                        </a:solidFill>
                        <a:effectLst/>
                        <a:latin typeface="Calibri"/>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100" dirty="0">
                          <a:effectLst/>
                        </a:rPr>
                        <a:t>Good</a:t>
                      </a:r>
                      <a:endParaRPr lang="en-IN" sz="1100" dirty="0">
                        <a:solidFill>
                          <a:schemeClr val="tx1"/>
                        </a:solidFill>
                        <a:effectLst/>
                        <a:latin typeface="+mn-lt"/>
                        <a:ea typeface="Calibri"/>
                        <a:cs typeface="Times New Roman"/>
                      </a:endParaRPr>
                    </a:p>
                  </a:txBody>
                  <a:tcPr marL="68580" marR="68580" marT="0" marB="0" anchor="ctr"/>
                </a:tc>
                <a:extLst>
                  <a:ext uri="{0D108BD9-81ED-4DB2-BD59-A6C34878D82A}">
                    <a16:rowId xmlns:a16="http://schemas.microsoft.com/office/drawing/2014/main" val="2379241525"/>
                  </a:ext>
                </a:extLst>
              </a:tr>
            </a:tbl>
          </a:graphicData>
        </a:graphic>
      </p:graphicFrame>
      <p:sp>
        <p:nvSpPr>
          <p:cNvPr id="19" name="TextBox 18"/>
          <p:cNvSpPr txBox="1"/>
          <p:nvPr/>
        </p:nvSpPr>
        <p:spPr>
          <a:xfrm>
            <a:off x="1239152" y="2708920"/>
            <a:ext cx="800219"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800" dirty="0"/>
              <a:t>Note :</a:t>
            </a:r>
          </a:p>
        </p:txBody>
      </p:sp>
      <p:sp>
        <p:nvSpPr>
          <p:cNvPr id="18" name="Rectangle 17"/>
          <p:cNvSpPr/>
          <p:nvPr/>
        </p:nvSpPr>
        <p:spPr>
          <a:xfrm>
            <a:off x="1943741" y="2777512"/>
            <a:ext cx="6702476" cy="1785104"/>
          </a:xfrm>
          <a:prstGeom prst="rect">
            <a:avLst/>
          </a:prstGeom>
          <a:noFill/>
        </p:spPr>
        <p:txBody>
          <a:bodyPr wrap="none" rtlCol="0">
            <a:spAutoFit/>
          </a:bodyPr>
          <a:lstStyle/>
          <a:p>
            <a:r>
              <a:rPr lang="en-US" sz="1100" b="1" dirty="0">
                <a:solidFill>
                  <a:schemeClr val="bg1">
                    <a:lumMod val="50000"/>
                  </a:schemeClr>
                </a:solidFill>
              </a:rPr>
              <a:t>-SLA Assessment thresholds</a:t>
            </a:r>
          </a:p>
          <a:p>
            <a:pPr lvl="1"/>
            <a:r>
              <a:rPr lang="en-US" sz="1100" dirty="0">
                <a:solidFill>
                  <a:schemeClr val="bg1">
                    <a:lumMod val="50000"/>
                  </a:schemeClr>
                </a:solidFill>
              </a:rPr>
              <a:t>Good if % difference between Target and Actual is less than a%</a:t>
            </a:r>
          </a:p>
          <a:p>
            <a:pPr lvl="1"/>
            <a:r>
              <a:rPr lang="en-US" sz="1100" dirty="0">
                <a:solidFill>
                  <a:schemeClr val="bg1">
                    <a:lumMod val="50000"/>
                  </a:schemeClr>
                </a:solidFill>
              </a:rPr>
              <a:t>Acceptable if &amp; difference between Target and Actual is between a% and b%</a:t>
            </a:r>
          </a:p>
          <a:p>
            <a:pPr lvl="1"/>
            <a:r>
              <a:rPr lang="en-US" sz="1100" dirty="0">
                <a:solidFill>
                  <a:schemeClr val="bg1">
                    <a:lumMod val="50000"/>
                  </a:schemeClr>
                </a:solidFill>
              </a:rPr>
              <a:t>Poor if % difference between Target and Actual is greater </a:t>
            </a:r>
            <a:r>
              <a:rPr lang="en-US" sz="1100">
                <a:solidFill>
                  <a:schemeClr val="bg1">
                    <a:lumMod val="50000"/>
                  </a:schemeClr>
                </a:solidFill>
              </a:rPr>
              <a:t>than b%</a:t>
            </a:r>
            <a:endParaRPr lang="en-US" sz="1100" dirty="0">
              <a:solidFill>
                <a:schemeClr val="bg1">
                  <a:lumMod val="50000"/>
                </a:schemeClr>
              </a:solidFill>
            </a:endParaRPr>
          </a:p>
          <a:p>
            <a:r>
              <a:rPr lang="en-US" sz="1100" b="1" dirty="0">
                <a:solidFill>
                  <a:schemeClr val="bg1">
                    <a:lumMod val="50000"/>
                  </a:schemeClr>
                </a:solidFill>
              </a:rPr>
              <a:t>-Actual score</a:t>
            </a:r>
            <a:r>
              <a:rPr lang="en-US" sz="1100" dirty="0">
                <a:solidFill>
                  <a:schemeClr val="bg1">
                    <a:lumMod val="50000"/>
                  </a:schemeClr>
                </a:solidFill>
              </a:rPr>
              <a:t>: for each app, score from latest snapshot (even if snapshot date is before current quarter), </a:t>
            </a:r>
            <a:br>
              <a:rPr lang="en-US" sz="1100" dirty="0">
                <a:solidFill>
                  <a:schemeClr val="bg1">
                    <a:lumMod val="50000"/>
                  </a:schemeClr>
                </a:solidFill>
              </a:rPr>
            </a:br>
            <a:r>
              <a:rPr lang="en-US" sz="1100" dirty="0">
                <a:solidFill>
                  <a:schemeClr val="bg1">
                    <a:lumMod val="50000"/>
                  </a:schemeClr>
                </a:solidFill>
              </a:rPr>
              <a:t>then average for all apps</a:t>
            </a:r>
          </a:p>
          <a:p>
            <a:r>
              <a:rPr lang="en-US" sz="1100" b="1" dirty="0">
                <a:solidFill>
                  <a:schemeClr val="bg1">
                    <a:lumMod val="50000"/>
                  </a:schemeClr>
                </a:solidFill>
              </a:rPr>
              <a:t>-Target score</a:t>
            </a:r>
            <a:r>
              <a:rPr lang="en-US" sz="1100" dirty="0">
                <a:solidFill>
                  <a:schemeClr val="bg1">
                    <a:lumMod val="50000"/>
                  </a:schemeClr>
                </a:solidFill>
              </a:rPr>
              <a:t>: score to reach, to be configured as an option of the component. </a:t>
            </a:r>
          </a:p>
          <a:p>
            <a:r>
              <a:rPr lang="en-US" sz="1100" b="1" dirty="0">
                <a:solidFill>
                  <a:schemeClr val="bg1">
                    <a:lumMod val="50000"/>
                  </a:schemeClr>
                </a:solidFill>
              </a:rPr>
              <a:t>-Previous quarter</a:t>
            </a:r>
            <a:r>
              <a:rPr lang="en-US" sz="1100" dirty="0">
                <a:solidFill>
                  <a:schemeClr val="bg1">
                    <a:lumMod val="50000"/>
                  </a:schemeClr>
                </a:solidFill>
              </a:rPr>
              <a:t>: for each app, score from latest snapshot in previous quarter (even if snapshot date is </a:t>
            </a:r>
            <a:br>
              <a:rPr lang="en-US" sz="1100" dirty="0">
                <a:solidFill>
                  <a:schemeClr val="bg1">
                    <a:lumMod val="50000"/>
                  </a:schemeClr>
                </a:solidFill>
              </a:rPr>
            </a:br>
            <a:r>
              <a:rPr lang="en-US" sz="1100" dirty="0">
                <a:solidFill>
                  <a:schemeClr val="bg1">
                    <a:lumMod val="50000"/>
                  </a:schemeClr>
                </a:solidFill>
              </a:rPr>
              <a:t>before previous quarter). then average for all apps</a:t>
            </a:r>
          </a:p>
          <a:p>
            <a:endParaRPr lang="en-US" sz="1100" dirty="0">
              <a:solidFill>
                <a:schemeClr val="bg1">
                  <a:lumMod val="50000"/>
                </a:schemeClr>
              </a:solidFill>
            </a:endParaRPr>
          </a:p>
        </p:txBody>
      </p:sp>
      <p:sp>
        <p:nvSpPr>
          <p:cNvPr id="2" name="TextBox 1">
            <a:extLst>
              <a:ext uri="{FF2B5EF4-FFF2-40B4-BE49-F238E27FC236}">
                <a16:creationId xmlns:a16="http://schemas.microsoft.com/office/drawing/2014/main" id="{F912DBB0-DFAA-4F53-81AA-BCAA81737FD9}"/>
              </a:ext>
            </a:extLst>
          </p:cNvPr>
          <p:cNvSpPr txBox="1"/>
          <p:nvPr/>
        </p:nvSpPr>
        <p:spPr>
          <a:xfrm>
            <a:off x="7414121" y="1027185"/>
            <a:ext cx="864096" cy="461665"/>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en-US" sz="2400" b="1" dirty="0">
                <a:solidFill>
                  <a:srgbClr val="FF0000"/>
                </a:solidFill>
                <a:latin typeface="+mn-lt"/>
                <a:cs typeface="Arial" pitchFamily="34" charset="0"/>
              </a:rPr>
              <a:t>NEW</a:t>
            </a:r>
          </a:p>
        </p:txBody>
      </p:sp>
    </p:spTree>
    <p:extLst>
      <p:ext uri="{BB962C8B-B14F-4D97-AF65-F5344CB8AC3E}">
        <p14:creationId xmlns:p14="http://schemas.microsoft.com/office/powerpoint/2010/main" val="494556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en-US" dirty="0"/>
              <a:t>PowerPoint Templates – Tables</a:t>
            </a:r>
          </a:p>
        </p:txBody>
      </p:sp>
      <p:sp>
        <p:nvSpPr>
          <p:cNvPr id="12" name="Rounded Rectangle 11"/>
          <p:cNvSpPr/>
          <p:nvPr/>
        </p:nvSpPr>
        <p:spPr>
          <a:xfrm>
            <a:off x="459645" y="1196752"/>
            <a:ext cx="8267157" cy="4896544"/>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dirty="0">
              <a:solidFill>
                <a:schemeClr val="lt1"/>
              </a:solidFill>
            </a:endParaRPr>
          </a:p>
        </p:txBody>
      </p:sp>
      <p:graphicFrame>
        <p:nvGraphicFramePr>
          <p:cNvPr id="18" name="Table 17" descr="TABLE;PF_IGNORED_APPLICATIONS" title="TABLE;PF_IGNORED_APPLICATIONS"/>
          <p:cNvGraphicFramePr>
            <a:graphicFrameLocks noGrp="1"/>
          </p:cNvGraphicFramePr>
          <p:nvPr>
            <p:extLst>
              <p:ext uri="{D42A27DB-BD31-4B8C-83A1-F6EECF244321}">
                <p14:modId xmlns:p14="http://schemas.microsoft.com/office/powerpoint/2010/main" val="2887152897"/>
              </p:ext>
            </p:extLst>
          </p:nvPr>
        </p:nvGraphicFramePr>
        <p:xfrm>
          <a:off x="619730" y="3591600"/>
          <a:ext cx="3304197" cy="227323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304197">
                  <a:extLst>
                    <a:ext uri="{9D8B030D-6E8A-4147-A177-3AD203B41FA5}">
                      <a16:colId xmlns:a16="http://schemas.microsoft.com/office/drawing/2014/main" val="20000"/>
                    </a:ext>
                  </a:extLst>
                </a:gridCol>
              </a:tblGrid>
              <a:tr h="378873">
                <a:tc>
                  <a:txBody>
                    <a:bodyPr/>
                    <a:lstStyle/>
                    <a:p>
                      <a:pPr marL="0" algn="l" defTabSz="914400" rtl="0" eaLnBrk="1" latinLnBrk="0" hangingPunct="1">
                        <a:lnSpc>
                          <a:spcPct val="115000"/>
                        </a:lnSpc>
                        <a:spcAft>
                          <a:spcPts val="0"/>
                        </a:spcAft>
                      </a:pPr>
                      <a:r>
                        <a:rPr lang="en-GB" sz="1200" kern="1200" dirty="0"/>
                        <a:t>Ignored Apps</a:t>
                      </a:r>
                      <a:endParaRPr lang="fr-FR" sz="12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378873">
                <a:tc>
                  <a:txBody>
                    <a:bodyPr/>
                    <a:lstStyle/>
                    <a:p>
                      <a:pPr marL="0" algn="l" defTabSz="914400" rtl="0" eaLnBrk="1" latinLnBrk="0" hangingPunct="1">
                        <a:lnSpc>
                          <a:spcPct val="115000"/>
                        </a:lnSpc>
                        <a:spcAft>
                          <a:spcPts val="0"/>
                        </a:spcAft>
                      </a:pPr>
                      <a:r>
                        <a:rPr lang="en-GB" sz="1200" kern="1200" dirty="0"/>
                        <a:t>App 1</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8873">
                <a:tc>
                  <a:txBody>
                    <a:bodyPr/>
                    <a:lstStyle/>
                    <a:p>
                      <a:pPr marL="0" algn="l" defTabSz="914400" rtl="0" eaLnBrk="1" latinLnBrk="0" hangingPunct="1">
                        <a:lnSpc>
                          <a:spcPct val="115000"/>
                        </a:lnSpc>
                        <a:spcAft>
                          <a:spcPts val="0"/>
                        </a:spcAft>
                      </a:pPr>
                      <a:r>
                        <a:rPr lang="en-GB" sz="1200" kern="1200" dirty="0"/>
                        <a:t>App 2</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8873">
                <a:tc>
                  <a:txBody>
                    <a:bodyPr/>
                    <a:lstStyle/>
                    <a:p>
                      <a:pPr marL="0" algn="l" defTabSz="914400" rtl="0" eaLnBrk="1" latinLnBrk="0" hangingPunct="1">
                        <a:lnSpc>
                          <a:spcPct val="115000"/>
                        </a:lnSpc>
                        <a:spcAft>
                          <a:spcPts val="0"/>
                        </a:spcAft>
                      </a:pPr>
                      <a:r>
                        <a:rPr lang="en-GB" sz="1200" kern="1200" dirty="0"/>
                        <a:t>App 3</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8873">
                <a:tc>
                  <a:txBody>
                    <a:bodyPr/>
                    <a:lstStyle/>
                    <a:p>
                      <a:pPr marL="0" algn="l" defTabSz="914400" rtl="0" eaLnBrk="1" latinLnBrk="0" hangingPunct="1">
                        <a:lnSpc>
                          <a:spcPct val="115000"/>
                        </a:lnSpc>
                        <a:spcAft>
                          <a:spcPts val="0"/>
                        </a:spcAft>
                      </a:pPr>
                      <a:r>
                        <a:rPr lang="en-GB" sz="1200" kern="1200" dirty="0"/>
                        <a:t>App 4</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8873">
                <a:tc>
                  <a:txBody>
                    <a:bodyPr/>
                    <a:lstStyle/>
                    <a:p>
                      <a:pPr marL="0" algn="l" defTabSz="914400" rtl="0" eaLnBrk="1" latinLnBrk="0" hangingPunct="1">
                        <a:lnSpc>
                          <a:spcPct val="115000"/>
                        </a:lnSpc>
                        <a:spcAft>
                          <a:spcPts val="0"/>
                        </a:spcAft>
                      </a:pPr>
                      <a:r>
                        <a:rPr lang="en-GB" sz="1200" kern="1200" dirty="0"/>
                        <a:t>App 5</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graphicFrame>
        <p:nvGraphicFramePr>
          <p:cNvPr id="20" name="Table 19" descr="TABLE;PF_IGNORED_SNAPSHOTS" title="TABLE;PF_IGNORED_SNAPSHOTS"/>
          <p:cNvGraphicFramePr>
            <a:graphicFrameLocks noGrp="1"/>
          </p:cNvGraphicFramePr>
          <p:nvPr>
            <p:extLst>
              <p:ext uri="{D42A27DB-BD31-4B8C-83A1-F6EECF244321}">
                <p14:modId xmlns:p14="http://schemas.microsoft.com/office/powerpoint/2010/main" val="4196223369"/>
              </p:ext>
            </p:extLst>
          </p:nvPr>
        </p:nvGraphicFramePr>
        <p:xfrm>
          <a:off x="4932040" y="3591600"/>
          <a:ext cx="3312368" cy="2273238"/>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3312368">
                  <a:extLst>
                    <a:ext uri="{9D8B030D-6E8A-4147-A177-3AD203B41FA5}">
                      <a16:colId xmlns:a16="http://schemas.microsoft.com/office/drawing/2014/main" val="20000"/>
                    </a:ext>
                  </a:extLst>
                </a:gridCol>
              </a:tblGrid>
              <a:tr h="378873">
                <a:tc>
                  <a:txBody>
                    <a:bodyPr/>
                    <a:lstStyle/>
                    <a:p>
                      <a:pPr marL="0" algn="l" defTabSz="914400" rtl="0" eaLnBrk="1" latinLnBrk="0" hangingPunct="1">
                        <a:lnSpc>
                          <a:spcPct val="115000"/>
                        </a:lnSpc>
                        <a:spcAft>
                          <a:spcPts val="0"/>
                        </a:spcAft>
                      </a:pPr>
                      <a:r>
                        <a:rPr lang="en-GB" sz="1200" kern="1200" dirty="0"/>
                        <a:t>Ignored Snapshots</a:t>
                      </a:r>
                      <a:endParaRPr lang="fr-FR" sz="1200" b="1" kern="1200" dirty="0">
                        <a:solidFill>
                          <a:schemeClr val="accent2">
                            <a:lumMod val="75000"/>
                          </a:schemeClr>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378873">
                <a:tc>
                  <a:txBody>
                    <a:bodyPr/>
                    <a:lstStyle/>
                    <a:p>
                      <a:pPr marL="0" algn="l" defTabSz="914400" rtl="0" eaLnBrk="1" latinLnBrk="0" hangingPunct="1">
                        <a:lnSpc>
                          <a:spcPct val="115000"/>
                        </a:lnSpc>
                        <a:spcAft>
                          <a:spcPts val="0"/>
                        </a:spcAft>
                      </a:pPr>
                      <a:r>
                        <a:rPr lang="en-GB" sz="1200" kern="1200"/>
                        <a:t>Snap 1 HReF</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8873">
                <a:tc>
                  <a:txBody>
                    <a:bodyPr/>
                    <a:lstStyle/>
                    <a:p>
                      <a:pPr marL="0" algn="l" defTabSz="914400" rtl="0" eaLnBrk="1" latinLnBrk="0" hangingPunct="1">
                        <a:lnSpc>
                          <a:spcPct val="115000"/>
                        </a:lnSpc>
                        <a:spcAft>
                          <a:spcPts val="0"/>
                        </a:spcAft>
                      </a:pPr>
                      <a:r>
                        <a:rPr lang="en-GB" sz="1200" kern="1200"/>
                        <a:t>Snap 2 HReF</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78873">
                <a:tc>
                  <a:txBody>
                    <a:bodyPr/>
                    <a:lstStyle/>
                    <a:p>
                      <a:pPr marL="0" algn="l" defTabSz="914400" rtl="0" eaLnBrk="1" latinLnBrk="0" hangingPunct="1">
                        <a:lnSpc>
                          <a:spcPct val="115000"/>
                        </a:lnSpc>
                        <a:spcAft>
                          <a:spcPts val="0"/>
                        </a:spcAft>
                      </a:pPr>
                      <a:r>
                        <a:rPr lang="en-GB" sz="1200" kern="1200" dirty="0"/>
                        <a:t>Snap 3 </a:t>
                      </a:r>
                      <a:r>
                        <a:rPr lang="en-GB" sz="1200" kern="1200" dirty="0" err="1"/>
                        <a:t>HReF</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8873">
                <a:tc>
                  <a:txBody>
                    <a:bodyPr/>
                    <a:lstStyle/>
                    <a:p>
                      <a:pPr marL="0" algn="l" defTabSz="914400" rtl="0" eaLnBrk="1" latinLnBrk="0" hangingPunct="1">
                        <a:lnSpc>
                          <a:spcPct val="115000"/>
                        </a:lnSpc>
                        <a:spcAft>
                          <a:spcPts val="0"/>
                        </a:spcAft>
                      </a:pPr>
                      <a:r>
                        <a:rPr lang="en-GB" sz="1200" kern="1200" dirty="0"/>
                        <a:t>Snap 4 </a:t>
                      </a:r>
                      <a:r>
                        <a:rPr lang="en-GB" sz="1200" kern="1200" dirty="0" err="1"/>
                        <a:t>HReF</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378873">
                <a:tc>
                  <a:txBody>
                    <a:bodyPr/>
                    <a:lstStyle/>
                    <a:p>
                      <a:pPr marL="0" algn="l" defTabSz="914400" rtl="0" eaLnBrk="1" latinLnBrk="0" hangingPunct="1">
                        <a:lnSpc>
                          <a:spcPct val="115000"/>
                        </a:lnSpc>
                        <a:spcAft>
                          <a:spcPts val="0"/>
                        </a:spcAft>
                      </a:pPr>
                      <a:r>
                        <a:rPr lang="en-GB" sz="1200" kern="1200" dirty="0"/>
                        <a:t>Snap 5 </a:t>
                      </a:r>
                      <a:r>
                        <a:rPr lang="en-GB" sz="1200" kern="1200" dirty="0" err="1"/>
                        <a:t>HReF</a:t>
                      </a:r>
                      <a:endParaRPr lang="fr-FR" sz="1200" kern="1200" dirty="0">
                        <a:solidFill>
                          <a:schemeClr val="dk1"/>
                        </a:solidFill>
                        <a:latin typeface="+mn-lt"/>
                        <a:ea typeface="+mn-ea"/>
                        <a:cs typeface="+mn-cs"/>
                      </a:endParaRPr>
                    </a:p>
                  </a:txBody>
                  <a:tcPr marL="68580" marR="68580" marT="0" marB="0" anchor="ctr">
                    <a:lnL w="12700" cmpd="sng">
                      <a:noFill/>
                    </a:lnL>
                    <a:lnR>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21" name="TextBox 20"/>
          <p:cNvSpPr txBox="1"/>
          <p:nvPr/>
        </p:nvSpPr>
        <p:spPr>
          <a:xfrm>
            <a:off x="395536" y="1268760"/>
            <a:ext cx="8143200" cy="400110"/>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dirty="0"/>
              <a:t>Identification of ignored Applications or snapshots</a:t>
            </a:r>
          </a:p>
        </p:txBody>
      </p:sp>
      <p:sp>
        <p:nvSpPr>
          <p:cNvPr id="22" name="TextBox 21"/>
          <p:cNvSpPr txBox="1"/>
          <p:nvPr/>
        </p:nvSpPr>
        <p:spPr>
          <a:xfrm>
            <a:off x="2129047" y="180475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PF_IGNORED_APPLICATIONS</a:t>
            </a:r>
          </a:p>
        </p:txBody>
      </p:sp>
      <p:sp>
        <p:nvSpPr>
          <p:cNvPr id="23" name="TextBox 22"/>
          <p:cNvSpPr txBox="1"/>
          <p:nvPr/>
        </p:nvSpPr>
        <p:spPr>
          <a:xfrm>
            <a:off x="430382" y="1772816"/>
            <a:ext cx="1837362"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Blocks Name :</a:t>
            </a:r>
          </a:p>
        </p:txBody>
      </p:sp>
      <p:sp>
        <p:nvSpPr>
          <p:cNvPr id="25" name="TextBox 24"/>
          <p:cNvSpPr txBox="1"/>
          <p:nvPr/>
        </p:nvSpPr>
        <p:spPr>
          <a:xfrm>
            <a:off x="2117930" y="2204864"/>
            <a:ext cx="6630534" cy="369332"/>
          </a:xfrm>
          <a:prstGeom prst="rect">
            <a:avLst/>
          </a:prstGeom>
          <a:noFill/>
        </p:spPr>
        <p:txBody>
          <a:bodyPr wrap="square" rtlCol="0">
            <a:spAutoFit/>
          </a:bodyPr>
          <a:lstStyle>
            <a:defPPr>
              <a:defRPr lang="fr-FR"/>
            </a:defPPr>
            <a:lvl1pPr>
              <a:defRPr sz="2000" b="1">
                <a:solidFill>
                  <a:srgbClr val="5E5E5E"/>
                </a:solidFill>
              </a:defRPr>
            </a:lvl1pPr>
          </a:lstStyle>
          <a:p>
            <a:r>
              <a:rPr lang="en-US" sz="1800" dirty="0"/>
              <a:t>PF_IGNORED_SNAPSHOTS</a:t>
            </a:r>
          </a:p>
        </p:txBody>
      </p:sp>
      <p:sp>
        <p:nvSpPr>
          <p:cNvPr id="26" name="TextBox 25"/>
          <p:cNvSpPr txBox="1"/>
          <p:nvPr/>
        </p:nvSpPr>
        <p:spPr>
          <a:xfrm>
            <a:off x="1043608" y="2524834"/>
            <a:ext cx="1208985" cy="400110"/>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dirty="0"/>
              <a:t>Options :</a:t>
            </a:r>
          </a:p>
        </p:txBody>
      </p:sp>
      <p:sp>
        <p:nvSpPr>
          <p:cNvPr id="27" name="TextBox 26"/>
          <p:cNvSpPr txBox="1"/>
          <p:nvPr/>
        </p:nvSpPr>
        <p:spPr>
          <a:xfrm>
            <a:off x="2180585" y="2524834"/>
            <a:ext cx="122413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800" dirty="0"/>
              <a:t>none</a:t>
            </a:r>
          </a:p>
        </p:txBody>
      </p:sp>
      <p:sp>
        <p:nvSpPr>
          <p:cNvPr id="2" name="Rectangle 1"/>
          <p:cNvSpPr/>
          <p:nvPr/>
        </p:nvSpPr>
        <p:spPr>
          <a:xfrm>
            <a:off x="539552" y="2967335"/>
            <a:ext cx="7632848" cy="646331"/>
          </a:xfrm>
          <a:prstGeom prst="rect">
            <a:avLst/>
          </a:prstGeom>
        </p:spPr>
        <p:txBody>
          <a:bodyPr wrap="square">
            <a:spAutoFit/>
          </a:bodyPr>
          <a:lstStyle/>
          <a:p>
            <a:r>
              <a:rPr lang="en-US" sz="1200" i="1" dirty="0"/>
              <a:t>The following block provides potential applications or snapshots of application that didn’t work during the with other blocks generation. Investigation into the central schema for the application or snapshot listed must be done.</a:t>
            </a:r>
          </a:p>
        </p:txBody>
      </p:sp>
    </p:spTree>
    <p:extLst>
      <p:ext uri="{BB962C8B-B14F-4D97-AF65-F5344CB8AC3E}">
        <p14:creationId xmlns:p14="http://schemas.microsoft.com/office/powerpoint/2010/main" val="30219030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26</a:t>
            </a:fld>
            <a:endParaRPr lang="en-US" dirty="0">
              <a:solidFill>
                <a:srgbClr val="000000">
                  <a:lumMod val="65000"/>
                  <a:lumOff val="35000"/>
                </a:srgbClr>
              </a:solidFill>
            </a:endParaRPr>
          </a:p>
        </p:txBody>
      </p:sp>
      <p:sp>
        <p:nvSpPr>
          <p:cNvPr id="3" name="Title 2"/>
          <p:cNvSpPr>
            <a:spLocks noGrp="1"/>
          </p:cNvSpPr>
          <p:nvPr>
            <p:ph type="title"/>
          </p:nvPr>
        </p:nvSpPr>
        <p:spPr/>
        <p:txBody>
          <a:bodyPr/>
          <a:lstStyle/>
          <a:p>
            <a:r>
              <a:rPr lang="en-US" dirty="0"/>
              <a:t>PowerPoint Templates – Tables</a:t>
            </a:r>
          </a:p>
        </p:txBody>
      </p:sp>
      <p:graphicFrame>
        <p:nvGraphicFramePr>
          <p:cNvPr id="5" name="Table 4" descr="&#10;"/>
          <p:cNvGraphicFramePr>
            <a:graphicFrameLocks noGrp="1"/>
          </p:cNvGraphicFramePr>
          <p:nvPr>
            <p:extLst>
              <p:ext uri="{D42A27DB-BD31-4B8C-83A1-F6EECF244321}">
                <p14:modId xmlns:p14="http://schemas.microsoft.com/office/powerpoint/2010/main" val="2388773750"/>
              </p:ext>
            </p:extLst>
          </p:nvPr>
        </p:nvGraphicFramePr>
        <p:xfrm>
          <a:off x="1331640" y="836712"/>
          <a:ext cx="6096000" cy="5500761"/>
        </p:xfrm>
        <a:graphic>
          <a:graphicData uri="http://schemas.openxmlformats.org/drawingml/2006/table">
            <a:tbl>
              <a:tblPr firstRow="1" bandRow="1">
                <a:effectLst>
                  <a:outerShdw blurRad="50800" dist="38100" dir="5400000" algn="t" rotWithShape="0">
                    <a:prstClr val="black">
                      <a:alpha val="40000"/>
                    </a:prstClr>
                  </a:outerShdw>
                </a:effectLst>
                <a:tableStyleId>{9DCAF9ED-07DC-4A11-8D7F-57B35C25682E}</a:tableStyleId>
              </a:tblPr>
              <a:tblGrid>
                <a:gridCol w="5112568">
                  <a:extLst>
                    <a:ext uri="{9D8B030D-6E8A-4147-A177-3AD203B41FA5}">
                      <a16:colId xmlns:a16="http://schemas.microsoft.com/office/drawing/2014/main" val="20000"/>
                    </a:ext>
                  </a:extLst>
                </a:gridCol>
                <a:gridCol w="983432">
                  <a:extLst>
                    <a:ext uri="{9D8B030D-6E8A-4147-A177-3AD203B41FA5}">
                      <a16:colId xmlns:a16="http://schemas.microsoft.com/office/drawing/2014/main" val="20001"/>
                    </a:ext>
                  </a:extLst>
                </a:gridCol>
              </a:tblGrid>
              <a:tr h="251448">
                <a:tc>
                  <a:txBody>
                    <a:bodyPr/>
                    <a:lstStyle/>
                    <a:p>
                      <a:r>
                        <a:rPr lang="en-US" sz="1400" noProof="0" dirty="0"/>
                        <a:t>Name</a:t>
                      </a:r>
                    </a:p>
                  </a:txBody>
                  <a:tcPr>
                    <a:lnL w="12700" cmpd="sng">
                      <a:noFill/>
                    </a:lnL>
                    <a:lnR>
                      <a:noFill/>
                    </a:lnR>
                    <a:lnT w="12700" cmpd="sng">
                      <a:noFill/>
                    </a:lnT>
                    <a:lnB w="12700" cmpd="sng">
                      <a:noFill/>
                    </a:lnB>
                    <a:lnTlToBr w="12700" cmpd="sng">
                      <a:noFill/>
                      <a:prstDash val="solid"/>
                    </a:lnTlToBr>
                    <a:lnBlToTr w="12700" cmpd="sng">
                      <a:noFill/>
                      <a:prstDash val="solid"/>
                    </a:lnBlToTr>
                    <a:solidFill>
                      <a:schemeClr val="accent1"/>
                    </a:solidFill>
                  </a:tcPr>
                </a:tc>
                <a:tc>
                  <a:txBody>
                    <a:bodyPr/>
                    <a:lstStyle/>
                    <a:p>
                      <a:r>
                        <a:rPr lang="en-US" sz="1400" noProof="0" dirty="0"/>
                        <a:t>Id</a:t>
                      </a:r>
                    </a:p>
                  </a:txBody>
                  <a:tcPr>
                    <a:lnL>
                      <a:noFill/>
                    </a:lnL>
                    <a:lnR w="12700" cmpd="sng">
                      <a:noFill/>
                    </a:lnR>
                    <a:lnT w="12700" cmpd="sng">
                      <a:noFill/>
                    </a:lnT>
                    <a:lnB w="12700" cmpd="sng">
                      <a:noFill/>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277232">
                <a:tc>
                  <a:txBody>
                    <a:bodyPr/>
                    <a:lstStyle/>
                    <a:p>
                      <a:pPr marL="0" algn="l" defTabSz="914400" rtl="0" eaLnBrk="1" latinLnBrk="0" hangingPunct="1"/>
                      <a:r>
                        <a:rPr lang="en-US" sz="1100" kern="1200" noProof="0" dirty="0"/>
                        <a:t>Total Quality Index</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60017</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89337">
                <a:tc>
                  <a:txBody>
                    <a:bodyPr/>
                    <a:lstStyle/>
                    <a:p>
                      <a:pPr marL="0" algn="l" defTabSz="914400" rtl="0" eaLnBrk="1" latinLnBrk="0" hangingPunct="1"/>
                      <a:r>
                        <a:rPr lang="en-US" sz="1100" kern="1200" noProof="0" dirty="0"/>
                        <a:t>Security</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60016</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89337">
                <a:tc>
                  <a:txBody>
                    <a:bodyPr/>
                    <a:lstStyle/>
                    <a:p>
                      <a:pPr marL="0" algn="l" defTabSz="914400" rtl="0" eaLnBrk="1" latinLnBrk="0" hangingPunct="1"/>
                      <a:r>
                        <a:rPr lang="en-US" sz="1100" kern="1200" noProof="0" dirty="0"/>
                        <a:t>Robustness</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60013</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89337">
                <a:tc>
                  <a:txBody>
                    <a:bodyPr/>
                    <a:lstStyle/>
                    <a:p>
                      <a:pPr marL="0" algn="l" defTabSz="914400" rtl="0" eaLnBrk="1" latinLnBrk="0" hangingPunct="1"/>
                      <a:r>
                        <a:rPr lang="en-US" sz="1100" kern="1200" noProof="0" dirty="0"/>
                        <a:t>Performance</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60014</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89337">
                <a:tc>
                  <a:txBody>
                    <a:bodyPr/>
                    <a:lstStyle/>
                    <a:p>
                      <a:pPr marL="0" algn="l" defTabSz="914400" rtl="0" eaLnBrk="1" latinLnBrk="0" hangingPunct="1"/>
                      <a:r>
                        <a:rPr lang="en-US" sz="1100" kern="1200" noProof="0" dirty="0"/>
                        <a:t>Changeability</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60012</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89337">
                <a:tc>
                  <a:txBody>
                    <a:bodyPr/>
                    <a:lstStyle/>
                    <a:p>
                      <a:pPr marL="0" algn="l" defTabSz="914400" rtl="0" eaLnBrk="1" latinLnBrk="0" hangingPunct="1"/>
                      <a:r>
                        <a:rPr lang="en-US" sz="1100" kern="1200" noProof="0" dirty="0"/>
                        <a:t>Transferability</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60011</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289337">
                <a:tc>
                  <a:txBody>
                    <a:bodyPr/>
                    <a:lstStyle/>
                    <a:p>
                      <a:pPr marL="0" algn="l" defTabSz="914400" rtl="0" eaLnBrk="1" latinLnBrk="0" hangingPunct="1"/>
                      <a:r>
                        <a:rPr lang="en-US" sz="1100" kern="1200" noProof="0" dirty="0" err="1"/>
                        <a:t>ProgrammingPractices</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66031</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89337">
                <a:tc>
                  <a:txBody>
                    <a:bodyPr/>
                    <a:lstStyle/>
                    <a:p>
                      <a:pPr marL="0" algn="l" defTabSz="914400" rtl="0" eaLnBrk="1" latinLnBrk="0" hangingPunct="1"/>
                      <a:r>
                        <a:rPr lang="en-US" sz="1100" kern="1200" noProof="0" dirty="0" err="1"/>
                        <a:t>ArchitecturalDesign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66032</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289337">
                <a:tc>
                  <a:txBody>
                    <a:bodyPr/>
                    <a:lstStyle/>
                    <a:p>
                      <a:pPr marL="0" algn="l" defTabSz="914400" rtl="0" eaLnBrk="1" latinLnBrk="0" hangingPunct="1"/>
                      <a:r>
                        <a:rPr lang="en-US" sz="1100" kern="1200" noProof="0" dirty="0"/>
                        <a:t>Documentation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66033</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289337">
                <a:tc>
                  <a:txBody>
                    <a:bodyPr/>
                    <a:lstStyle/>
                    <a:p>
                      <a:pPr marL="0" algn="l" defTabSz="914400" rtl="0" eaLnBrk="1" latinLnBrk="0" hangingPunct="1"/>
                      <a:r>
                        <a:rPr lang="en-US" sz="1100" kern="1200" noProof="0" dirty="0" err="1"/>
                        <a:t>SEIMaintainability</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60015</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0"/>
                  </a:ext>
                </a:extLst>
              </a:tr>
              <a:tr h="289337">
                <a:tc>
                  <a:txBody>
                    <a:bodyPr/>
                    <a:lstStyle/>
                    <a:p>
                      <a:pPr marL="0" algn="l" defTabSz="914400" rtl="0" eaLnBrk="1" latinLnBrk="0" hangingPunct="1"/>
                      <a:r>
                        <a:rPr lang="en-US" sz="1100" kern="1200" noProof="0" dirty="0" err="1"/>
                        <a:t>CostComplexityDistribution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67001</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1"/>
                  </a:ext>
                </a:extLst>
              </a:tr>
              <a:tr h="289337">
                <a:tc>
                  <a:txBody>
                    <a:bodyPr/>
                    <a:lstStyle/>
                    <a:p>
                      <a:pPr marL="0" algn="l" defTabSz="914400" rtl="0" eaLnBrk="1" latinLnBrk="0" hangingPunct="1"/>
                      <a:r>
                        <a:rPr lang="en-US" sz="1100" kern="1200" noProof="0" dirty="0" err="1"/>
                        <a:t>CyclomaticComplexityDistribution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65501</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2"/>
                  </a:ext>
                </a:extLst>
              </a:tr>
              <a:tr h="289337">
                <a:tc>
                  <a:txBody>
                    <a:bodyPr/>
                    <a:lstStyle/>
                    <a:p>
                      <a:pPr marL="0" algn="l" defTabSz="914400" rtl="0" eaLnBrk="1" latinLnBrk="0" hangingPunct="1"/>
                      <a:r>
                        <a:rPr lang="en-US" sz="1100" kern="1200" noProof="0" dirty="0" err="1"/>
                        <a:t>OOComplexityDistribution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65701</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3"/>
                  </a:ext>
                </a:extLst>
              </a:tr>
              <a:tr h="289337">
                <a:tc>
                  <a:txBody>
                    <a:bodyPr/>
                    <a:lstStyle/>
                    <a:p>
                      <a:pPr marL="0" algn="l" defTabSz="914400" rtl="0" eaLnBrk="1" latinLnBrk="0" hangingPunct="1"/>
                      <a:r>
                        <a:rPr lang="en-US" sz="1100" kern="1200" noProof="0" dirty="0" err="1"/>
                        <a:t>SQLComplexityDistribution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65801</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4"/>
                  </a:ext>
                </a:extLst>
              </a:tr>
              <a:tr h="289337">
                <a:tc>
                  <a:txBody>
                    <a:bodyPr/>
                    <a:lstStyle/>
                    <a:p>
                      <a:pPr marL="0" algn="l" defTabSz="914400" rtl="0" eaLnBrk="1" latinLnBrk="0" hangingPunct="1"/>
                      <a:r>
                        <a:rPr lang="en-US" sz="1100" kern="1200" noProof="0" dirty="0" err="1"/>
                        <a:t>CouplingDistribution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65350</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5"/>
                  </a:ext>
                </a:extLst>
              </a:tr>
              <a:tr h="289337">
                <a:tc>
                  <a:txBody>
                    <a:bodyPr/>
                    <a:lstStyle/>
                    <a:p>
                      <a:pPr marL="0" algn="l" defTabSz="914400" rtl="0" eaLnBrk="1" latinLnBrk="0" hangingPunct="1"/>
                      <a:r>
                        <a:rPr lang="en-US" sz="1100" kern="1200" noProof="0" dirty="0" err="1"/>
                        <a:t>ClassFanOutDistribution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66020</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6"/>
                  </a:ext>
                </a:extLst>
              </a:tr>
              <a:tr h="289337">
                <a:tc>
                  <a:txBody>
                    <a:bodyPr/>
                    <a:lstStyle/>
                    <a:p>
                      <a:pPr marL="0" algn="l" defTabSz="914400" rtl="0" eaLnBrk="1" latinLnBrk="0" hangingPunct="1"/>
                      <a:r>
                        <a:rPr lang="en-US" sz="1100" kern="1200" noProof="0" dirty="0" err="1"/>
                        <a:t>ClassFanInDistribution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66021</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7"/>
                  </a:ext>
                </a:extLst>
              </a:tr>
              <a:tr h="289337">
                <a:tc>
                  <a:txBody>
                    <a:bodyPr/>
                    <a:lstStyle/>
                    <a:p>
                      <a:pPr marL="0" algn="l" defTabSz="914400" rtl="0" eaLnBrk="1" latinLnBrk="0" hangingPunct="1"/>
                      <a:r>
                        <a:rPr lang="en-US" sz="1100" kern="1200" noProof="0" dirty="0" err="1"/>
                        <a:t>SizeDistribution</a:t>
                      </a:r>
                      <a:endParaRPr lang="en-US" sz="1100" kern="1200" noProof="0" dirty="0">
                        <a:solidFill>
                          <a:schemeClr val="dk1"/>
                        </a:solidFill>
                        <a:latin typeface="+mn-lt"/>
                        <a:ea typeface="+mn-ea"/>
                        <a:cs typeface="+mn-cs"/>
                      </a:endParaRPr>
                    </a:p>
                  </a:txBody>
                  <a:tcPr>
                    <a:lnL w="12700" cmpd="sng">
                      <a:noFill/>
                    </a:lnL>
                    <a:lnR>
                      <a:noFill/>
                    </a:lnR>
                    <a:lnT w="12700" cmpd="sng">
                      <a:noFill/>
                    </a:lnT>
                    <a:lnB w="12700" cmpd="sng">
                      <a:noFill/>
                    </a:lnB>
                    <a:lnTlToBr w="12700" cmpd="sng">
                      <a:noFill/>
                      <a:prstDash val="solid"/>
                    </a:lnTlToBr>
                    <a:lnBlToTr w="12700" cmpd="sng">
                      <a:noFill/>
                      <a:prstDash val="solid"/>
                    </a:lnBlToTr>
                  </a:tcPr>
                </a:tc>
                <a:tc>
                  <a:txBody>
                    <a:bodyPr/>
                    <a:lstStyle/>
                    <a:p>
                      <a:pPr marL="0" algn="l" defTabSz="914400" rtl="0" eaLnBrk="1" latinLnBrk="0" hangingPunct="1"/>
                      <a:r>
                        <a:rPr lang="en-US" sz="1100" kern="1200" noProof="0" dirty="0"/>
                        <a:t>65105</a:t>
                      </a:r>
                    </a:p>
                  </a:txBody>
                  <a:tcPr>
                    <a:lnL>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18"/>
                  </a:ext>
                </a:extLst>
              </a:tr>
            </a:tbl>
          </a:graphicData>
        </a:graphic>
      </p:graphicFrame>
    </p:spTree>
    <p:extLst>
      <p:ext uri="{BB962C8B-B14F-4D97-AF65-F5344CB8AC3E}">
        <p14:creationId xmlns:p14="http://schemas.microsoft.com/office/powerpoint/2010/main" val="3424738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pic>
        <p:nvPicPr>
          <p:cNvPr id="1026" name="Picture 2"/>
          <p:cNvPicPr>
            <a:picLocks noChangeAspect="1" noChangeArrowheads="1"/>
          </p:cNvPicPr>
          <p:nvPr/>
        </p:nvPicPr>
        <p:blipFill>
          <a:blip r:embed="rId2" cstate="print"/>
          <a:srcRect/>
          <a:stretch>
            <a:fillRect/>
          </a:stretch>
        </p:blipFill>
        <p:spPr bwMode="auto">
          <a:xfrm>
            <a:off x="1658041" y="1556793"/>
            <a:ext cx="5827918" cy="4752528"/>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a:t>
            </a:r>
          </a:p>
        </p:txBody>
      </p:sp>
      <p:pic>
        <p:nvPicPr>
          <p:cNvPr id="2050" name="Picture 2"/>
          <p:cNvPicPr>
            <a:picLocks noChangeAspect="1" noChangeArrowheads="1"/>
          </p:cNvPicPr>
          <p:nvPr/>
        </p:nvPicPr>
        <p:blipFill>
          <a:blip r:embed="rId2" cstate="print"/>
          <a:srcRect/>
          <a:stretch>
            <a:fillRect/>
          </a:stretch>
        </p:blipFill>
        <p:spPr bwMode="auto">
          <a:xfrm>
            <a:off x="1658042" y="1556793"/>
            <a:ext cx="5827916" cy="4752527"/>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p:txBody>
          <a:bodyPr/>
          <a:lstStyle/>
          <a:p>
            <a:pPr algn="just"/>
            <a:r>
              <a:rPr lang="fr-FR" dirty="0"/>
              <a:t>A new enabled button is now available on the top head of Powerpoint application</a:t>
            </a:r>
          </a:p>
          <a:p>
            <a:endParaRPr lang="fr-FR" dirty="0"/>
          </a:p>
          <a:p>
            <a:endParaRPr lang="fr-FR" dirty="0"/>
          </a:p>
          <a:p>
            <a:endParaRPr lang="fr-FR" dirty="0"/>
          </a:p>
          <a:p>
            <a:pPr algn="just"/>
            <a:r>
              <a:rPr lang="fr-FR" dirty="0"/>
              <a:t>This button gives you the possibility to access to the alternative text property of all components</a:t>
            </a:r>
          </a:p>
        </p:txBody>
      </p:sp>
      <p:grpSp>
        <p:nvGrpSpPr>
          <p:cNvPr id="7" name="Group 6"/>
          <p:cNvGrpSpPr/>
          <p:nvPr/>
        </p:nvGrpSpPr>
        <p:grpSpPr>
          <a:xfrm>
            <a:off x="3238500" y="4374629"/>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sp>
        <p:nvSpPr>
          <p:cNvPr id="3" name="Content Placeholder 2"/>
          <p:cNvSpPr>
            <a:spLocks noGrp="1"/>
          </p:cNvSpPr>
          <p:nvPr>
            <p:ph type="body" sz="quarter" idx="11"/>
          </p:nvPr>
        </p:nvSpPr>
        <p:spPr/>
        <p:txBody>
          <a:bodyPr/>
          <a:lstStyle/>
          <a:p>
            <a:r>
              <a:rPr lang="fr-FR" dirty="0"/>
              <a:t>Now you can select a Shape and edit the alternative text property value</a:t>
            </a:r>
          </a:p>
        </p:txBody>
      </p:sp>
      <p:pic>
        <p:nvPicPr>
          <p:cNvPr id="4099" name="Picture 3"/>
          <p:cNvPicPr>
            <a:picLocks noChangeAspect="1" noChangeArrowheads="1"/>
          </p:cNvPicPr>
          <p:nvPr/>
        </p:nvPicPr>
        <p:blipFill>
          <a:blip r:embed="rId2" cstate="print"/>
          <a:srcRect/>
          <a:stretch>
            <a:fillRect/>
          </a:stretch>
        </p:blipFill>
        <p:spPr bwMode="auto">
          <a:xfrm>
            <a:off x="1366453" y="2060848"/>
            <a:ext cx="6411094" cy="368240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Powerpoint Templates</a:t>
            </a:r>
          </a:p>
        </p:txBody>
      </p:sp>
      <p:sp>
        <p:nvSpPr>
          <p:cNvPr id="3" name="Content Placeholder 2"/>
          <p:cNvSpPr>
            <a:spLocks noGrp="1"/>
          </p:cNvSpPr>
          <p:nvPr>
            <p:ph type="body" sz="quarter" idx="11"/>
          </p:nvPr>
        </p:nvSpPr>
        <p:spPr>
          <a:xfrm>
            <a:off x="325438" y="907126"/>
            <a:ext cx="8504237" cy="769441"/>
          </a:xfrm>
        </p:spPr>
        <p:txBody>
          <a:bodyPr/>
          <a:lstStyle/>
          <a:p>
            <a:pPr algn="just"/>
            <a:r>
              <a:rPr lang="en-US"/>
              <a:t>Then, type and name of component and then options can be configured in the area below. </a:t>
            </a:r>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1988607"/>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p:cNvSpPr>
            <a:spLocks noGrp="1"/>
          </p:cNvSpPr>
          <p:nvPr>
            <p:ph type="subTitle" idx="1"/>
          </p:nvPr>
        </p:nvSpPr>
        <p:spPr/>
        <p:txBody>
          <a:bodyPr/>
          <a:lstStyle/>
          <a:p>
            <a:r>
              <a:rPr lang="en-US" dirty="0"/>
              <a:t>Text Templates</a:t>
            </a:r>
          </a:p>
        </p:txBody>
      </p:sp>
      <p:sp>
        <p:nvSpPr>
          <p:cNvPr id="10" name="Title 9"/>
          <p:cNvSpPr>
            <a:spLocks noGrp="1"/>
          </p:cNvSpPr>
          <p:nvPr>
            <p:ph type="ctrTitle" sz="quarter"/>
          </p:nvPr>
        </p:nvSpPr>
        <p:spPr/>
        <p:txBody>
          <a:bodyPr/>
          <a:lstStyle/>
          <a:p>
            <a:r>
              <a:rPr lang="en-US" dirty="0"/>
              <a:t>PowerPoint Templates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endParaRPr lang="fr-FR" dirty="0"/>
          </a:p>
        </p:txBody>
      </p:sp>
      <p:sp>
        <p:nvSpPr>
          <p:cNvPr id="78" name="Content Placeholder 77"/>
          <p:cNvSpPr>
            <a:spLocks noGrp="1"/>
          </p:cNvSpPr>
          <p:nvPr>
            <p:ph type="body" sz="quarter" idx="11"/>
          </p:nvPr>
        </p:nvSpPr>
        <p:spPr>
          <a:xfrm>
            <a:off x="325438" y="907126"/>
            <a:ext cx="8504237" cy="1626086"/>
          </a:xfrm>
        </p:spPr>
        <p:txBody>
          <a:bodyPr/>
          <a:lstStyle/>
          <a:p>
            <a:r>
              <a:rPr lang="fr-FR" dirty="0"/>
              <a:t>This kind of template is identified by a type value as</a:t>
            </a:r>
            <a:br>
              <a:rPr lang="fr-FR" dirty="0"/>
            </a:br>
            <a:r>
              <a:rPr lang="fr-FR" dirty="0"/>
              <a:t>			</a:t>
            </a:r>
          </a:p>
          <a:p>
            <a:pPr marL="0" indent="0">
              <a:buNone/>
            </a:pPr>
            <a:r>
              <a:rPr lang="fr-FR" dirty="0"/>
              <a:t>			Type = </a:t>
            </a:r>
            <a:r>
              <a:rPr lang="fr-FR" b="1" dirty="0"/>
              <a:t>TEXT</a:t>
            </a:r>
          </a:p>
          <a:p>
            <a:endParaRPr lang="fr-FR" b="1" dirty="0"/>
          </a:p>
        </p:txBody>
      </p:sp>
    </p:spTree>
  </p:cSld>
  <p:clrMapOvr>
    <a:masterClrMapping/>
  </p:clrMapOvr>
</p:sld>
</file>

<file path=ppt/theme/theme1.xml><?xml version="1.0" encoding="utf-8"?>
<a:theme xmlns:a="http://schemas.openxmlformats.org/drawingml/2006/main" name="CAST-Theme1">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CAST_template_2007_lowres">
  <a:themeElements>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CAST_template_2007_lowres">
      <a:majorFont>
        <a:latin typeface="Tahoma"/>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C40000"/>
        </a:solidFill>
        <a:ln w="9525" algn="ctr">
          <a:solidFill>
            <a:schemeClr val="bg1"/>
          </a:solidFill>
          <a:miter lim="800000"/>
          <a:headEnd/>
          <a:tailEnd/>
        </a:ln>
        <a:effectLst>
          <a:outerShdw blurRad="50800" sx="102000" sy="102000" algn="ctr" rotWithShape="0">
            <a:prstClr val="black">
              <a:alpha val="30000"/>
            </a:prstClr>
          </a:outerShdw>
        </a:effectLst>
      </a:spPr>
      <a:bodyPr wrap="none" lIns="0" tIns="0" rIns="0" bIns="72000" anchor="ctr"/>
      <a:lstStyle>
        <a:defPPr marL="114300" marR="0" indent="-114300" defTabSz="914400" eaLnBrk="1" latinLnBrk="0" hangingPunct="1">
          <a:buSzTx/>
          <a:buFontTx/>
          <a:buNone/>
          <a:tabLst/>
          <a:defRPr sz="1400" b="1" dirty="0" smtClean="0"/>
        </a:defPPr>
      </a:lstStyle>
    </a:spDef>
    <a:lnDef>
      <a:spPr bwMode="auto">
        <a:xfrm>
          <a:off x="0" y="0"/>
          <a:ext cx="1" cy="1"/>
        </a:xfrm>
        <a:custGeom>
          <a:avLst/>
          <a:gdLst/>
          <a:ahLst/>
          <a:cxnLst/>
          <a:rect l="0" t="0" r="0" b="0"/>
          <a:pathLst/>
        </a:custGeom>
        <a:solidFill>
          <a:schemeClr val="bg1"/>
        </a:solidFill>
        <a:ln w="19050" cap="flat" cmpd="sng" algn="ctr">
          <a:solidFill>
            <a:schemeClr val="tx1"/>
          </a:solidFill>
          <a:prstDash val="solid"/>
          <a:round/>
          <a:headEnd type="none" w="med" len="med"/>
          <a:tailEnd type="none" w="med" len="med"/>
        </a:ln>
        <a:effectLst>
          <a:outerShdw dist="35921" dir="2700000" algn="ctr" rotWithShape="0">
            <a:schemeClr val="bg2">
              <a:alpha val="50000"/>
            </a:schemeClr>
          </a:outerShdw>
        </a:effectLst>
      </a:spPr>
      <a:bodyPr rot="10800000" vert="eaVert" wrap="none" lIns="90000" tIns="46800" rIns="90000" bIns="46800" numCol="1" anchor="ctr" anchorCtr="0" compatLnSpc="1">
        <a:prstTxWarp prst="textNoShape">
          <a:avLst/>
        </a:prstTxWarp>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25000" smtClean="0">
            <a:ln>
              <a:noFill/>
            </a:ln>
            <a:solidFill>
              <a:schemeClr val="bg1"/>
            </a:solidFill>
            <a:effectLst/>
            <a:latin typeface="Arial" charset="0"/>
          </a:defRPr>
        </a:defPPr>
      </a:lstStyle>
    </a:lnDef>
  </a:objectDefaults>
  <a:extraClrSchemeLst>
    <a:extraClrScheme>
      <a:clrScheme name="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CAST_template_2007_lowres">
  <a:themeElements>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fontScheme name="2_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CAST_template_2007_lowres 1">
        <a:dk1>
          <a:srgbClr val="000000"/>
        </a:dk1>
        <a:lt1>
          <a:srgbClr val="FFFFFF"/>
        </a:lt1>
        <a:dk2>
          <a:srgbClr val="000000"/>
        </a:dk2>
        <a:lt2>
          <a:srgbClr val="808080"/>
        </a:lt2>
        <a:accent1>
          <a:srgbClr val="6E8BA6"/>
        </a:accent1>
        <a:accent2>
          <a:srgbClr val="C0C0C0"/>
        </a:accent2>
        <a:accent3>
          <a:srgbClr val="FFFFFF"/>
        </a:accent3>
        <a:accent4>
          <a:srgbClr val="000000"/>
        </a:accent4>
        <a:accent5>
          <a:srgbClr val="BAC4D0"/>
        </a:accent5>
        <a:accent6>
          <a:srgbClr val="AEAEAE"/>
        </a:accent6>
        <a:hlink>
          <a:srgbClr val="CAD3DC"/>
        </a:hlink>
        <a:folHlink>
          <a:srgbClr val="E7E1BF"/>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5_CAST_template_2007_lowres">
  <a:themeElements>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AST_template_2007_lowres">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114300" marR="0" indent="-114300" algn="ctr" defTabSz="914400" rtl="0" eaLnBrk="1" fontAlgn="base" latinLnBrk="0" hangingPunct="1">
          <a:lnSpc>
            <a:spcPct val="90000"/>
          </a:lnSpc>
          <a:spcBef>
            <a:spcPct val="0"/>
          </a:spcBef>
          <a:spcAft>
            <a:spcPct val="0"/>
          </a:spcAft>
          <a:buClr>
            <a:srgbClr val="FF3300"/>
          </a:buClr>
          <a:buSzTx/>
          <a:buFontTx/>
          <a:buNone/>
          <a:tabLst/>
          <a:defRPr kumimoji="0" lang="fr-FR" sz="1800" b="0" i="0" u="none" strike="noStrike" cap="none" normalizeH="0" baseline="0" smtClean="0">
            <a:ln>
              <a:noFill/>
            </a:ln>
            <a:solidFill>
              <a:schemeClr val="bg1"/>
            </a:solidFill>
            <a:effectLst/>
            <a:latin typeface="Arial" pitchFamily="34" charset="0"/>
          </a:defRPr>
        </a:defPPr>
      </a:lstStyle>
    </a:lnDef>
  </a:objectDefaults>
  <a:extraClrSchemeLst>
    <a:extraClrScheme>
      <a:clrScheme name="CAST_template_2007_lowr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AST_template_2007_lowr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AST_template_2007_lowr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AST_template_2007_lowr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AST_template_2007_lowr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AST_template_2007_lowr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AST_template_2007_lowr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AST_template_2007_lowr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AST_template_2007_lowr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AST_template_2007_lowr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AST_template_2007_lowr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AST_template_2007_lowr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blank">
  <a:themeElements>
    <a:clrScheme name="CS7">
      <a:dk1>
        <a:sysClr val="windowText" lastClr="000000"/>
      </a:dk1>
      <a:lt1>
        <a:sysClr val="window" lastClr="FFFFFF"/>
      </a:lt1>
      <a:dk2>
        <a:srgbClr val="000000"/>
      </a:dk2>
      <a:lt2>
        <a:srgbClr val="F8F8F8"/>
      </a:lt2>
      <a:accent1>
        <a:srgbClr val="4B7FC9"/>
      </a:accent1>
      <a:accent2>
        <a:srgbClr val="6D6E71"/>
      </a:accent2>
      <a:accent3>
        <a:srgbClr val="FF9900"/>
      </a:accent3>
      <a:accent4>
        <a:srgbClr val="C00000"/>
      </a:accent4>
      <a:accent5>
        <a:srgbClr val="12223A"/>
      </a:accent5>
      <a:accent6>
        <a:srgbClr val="FFFFFF"/>
      </a:accent6>
      <a:hlink>
        <a:srgbClr val="5F5F5F"/>
      </a:hlink>
      <a:folHlink>
        <a:srgbClr val="919191"/>
      </a:folHlink>
    </a:clrScheme>
    <a:fontScheme name="CS7 - Georgia">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solidFill>
            <a:schemeClr val="bg1">
              <a:lumMod val="75000"/>
            </a:schemeClr>
          </a:solidFill>
        </a:ln>
      </a:spPr>
      <a:bodyPr vert="horz" wrap="square" lIns="45720" tIns="45720" rIns="45720" bIns="45720" rtlCol="0" anchor="ctr">
        <a:noAutofit/>
      </a:bodyPr>
      <a:lstStyle>
        <a:defPPr algn="ctr">
          <a:spcBef>
            <a:spcPts val="300"/>
          </a:spcBef>
          <a:spcAft>
            <a:spcPts val="400"/>
          </a:spcAft>
          <a:buClr>
            <a:schemeClr val="accent5">
              <a:lumMod val="50000"/>
            </a:schemeClr>
          </a:buClr>
          <a:buFont typeface="Webdings" pitchFamily="18" charset="2"/>
          <a:buNone/>
          <a:defRPr sz="2200" dirty="0" err="1" smtClean="0">
            <a:solidFill>
              <a:schemeClr val="tx2">
                <a:lumMod val="65000"/>
                <a:lumOff val="35000"/>
              </a:schemeClr>
            </a:solidFill>
            <a:latin typeface="+mn-lt"/>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txDef>
      <a:spPr/>
      <a:bodyPr vert="horz" wrap="square" lIns="45720" tIns="45720" rIns="45720" bIns="45720" rtlCol="0">
        <a:spAutoFit/>
      </a:bodyPr>
      <a:lstStyle>
        <a:defPPr marL="282575" indent="-280988">
          <a:spcBef>
            <a:spcPts val="300"/>
          </a:spcBef>
          <a:spcAft>
            <a:spcPts val="400"/>
          </a:spcAft>
          <a:buClr>
            <a:schemeClr val="tx2">
              <a:lumMod val="65000"/>
              <a:lumOff val="35000"/>
            </a:schemeClr>
          </a:buClr>
          <a:buSzPct val="95000"/>
          <a:buFont typeface="Wingdings" pitchFamily="2" charset="2"/>
          <a:buChar char="§"/>
          <a:defRPr sz="2000" dirty="0" err="1" smtClean="0">
            <a:solidFill>
              <a:schemeClr val="tx2">
                <a:lumMod val="65000"/>
                <a:lumOff val="35000"/>
              </a:schemeClr>
            </a:solidFill>
            <a:latin typeface="+mn-lt"/>
            <a:cs typeface="Arial" pitchFamily="34" charset="0"/>
          </a:defRPr>
        </a:defPPr>
      </a:lstStyle>
    </a:txDef>
  </a:objectDefaults>
  <a:extraClrSchemeLst>
    <a:extraClrScheme>
      <a:clrScheme name="1_blank 1">
        <a:dk1>
          <a:srgbClr val="000066"/>
        </a:dk1>
        <a:lt1>
          <a:srgbClr val="FFFFEB"/>
        </a:lt1>
        <a:dk2>
          <a:srgbClr val="336699"/>
        </a:dk2>
        <a:lt2>
          <a:srgbClr val="FFFFEB"/>
        </a:lt2>
        <a:accent1>
          <a:srgbClr val="666699"/>
        </a:accent1>
        <a:accent2>
          <a:srgbClr val="99CCFF"/>
        </a:accent2>
        <a:accent3>
          <a:srgbClr val="ADB8CA"/>
        </a:accent3>
        <a:accent4>
          <a:srgbClr val="DADAC9"/>
        </a:accent4>
        <a:accent5>
          <a:srgbClr val="B8B8CA"/>
        </a:accent5>
        <a:accent6>
          <a:srgbClr val="8AB9E7"/>
        </a:accent6>
        <a:hlink>
          <a:srgbClr val="CCCCFF"/>
        </a:hlink>
        <a:folHlink>
          <a:srgbClr val="C68DFF"/>
        </a:folHlink>
      </a:clrScheme>
      <a:clrMap bg1="dk2" tx1="lt1" bg2="dk1" tx2="lt2" accent1="accent1" accent2="accent2" accent3="accent3" accent4="accent4" accent5="accent5" accent6="accent6" hlink="hlink" folHlink="folHlink"/>
    </a:extraClrScheme>
    <a:extraClrScheme>
      <a:clrScheme name="1_blank 2">
        <a:dk1>
          <a:srgbClr val="003366"/>
        </a:dk1>
        <a:lt1>
          <a:srgbClr val="FFFFFF"/>
        </a:lt1>
        <a:dk2>
          <a:srgbClr val="006666"/>
        </a:dk2>
        <a:lt2>
          <a:srgbClr val="003366"/>
        </a:lt2>
        <a:accent1>
          <a:srgbClr val="99CC99"/>
        </a:accent1>
        <a:accent2>
          <a:srgbClr val="33CCCC"/>
        </a:accent2>
        <a:accent3>
          <a:srgbClr val="FFFFFF"/>
        </a:accent3>
        <a:accent4>
          <a:srgbClr val="002A56"/>
        </a:accent4>
        <a:accent5>
          <a:srgbClr val="CAE2CA"/>
        </a:accent5>
        <a:accent6>
          <a:srgbClr val="2DB9B9"/>
        </a:accent6>
        <a:hlink>
          <a:srgbClr val="666699"/>
        </a:hlink>
        <a:folHlink>
          <a:srgbClr val="CC99FF"/>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5F5F5F"/>
        </a:lt2>
        <a:accent1>
          <a:srgbClr val="C0C0C0"/>
        </a:accent1>
        <a:accent2>
          <a:srgbClr val="808080"/>
        </a:accent2>
        <a:accent3>
          <a:srgbClr val="FFFFFF"/>
        </a:accent3>
        <a:accent4>
          <a:srgbClr val="00000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4">
        <a:dk1>
          <a:srgbClr val="000000"/>
        </a:dk1>
        <a:lt1>
          <a:srgbClr val="FFFFFF"/>
        </a:lt1>
        <a:dk2>
          <a:srgbClr val="9900CC"/>
        </a:dk2>
        <a:lt2>
          <a:srgbClr val="0033CC"/>
        </a:lt2>
        <a:accent1>
          <a:srgbClr val="FFCC66"/>
        </a:accent1>
        <a:accent2>
          <a:srgbClr val="33CC33"/>
        </a:accent2>
        <a:accent3>
          <a:srgbClr val="FFFFFF"/>
        </a:accent3>
        <a:accent4>
          <a:srgbClr val="000000"/>
        </a:accent4>
        <a:accent5>
          <a:srgbClr val="FFE2B8"/>
        </a:accent5>
        <a:accent6>
          <a:srgbClr val="2DB92D"/>
        </a:accent6>
        <a:hlink>
          <a:srgbClr val="9900CC"/>
        </a:hlink>
        <a:folHlink>
          <a:srgbClr val="9900CC"/>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CC99FF"/>
        </a:folHlink>
      </a:clrScheme>
      <a:clrMap bg1="lt1" tx1="dk1" bg2="lt2" tx2="dk2" accent1="accent1" accent2="accent2" accent3="accent3" accent4="accent4" accent5="accent5" accent6="accent6" hlink="hlink" folHlink="folHlink"/>
    </a:extraClrScheme>
    <a:extraClrScheme>
      <a:clrScheme name="1_blank 6">
        <a:dk1>
          <a:srgbClr val="000000"/>
        </a:dk1>
        <a:lt1>
          <a:srgbClr val="FFFFFF"/>
        </a:lt1>
        <a:dk2>
          <a:srgbClr val="000000"/>
        </a:dk2>
        <a:lt2>
          <a:srgbClr val="003366"/>
        </a:lt2>
        <a:accent1>
          <a:srgbClr val="336699"/>
        </a:accent1>
        <a:accent2>
          <a:srgbClr val="CC0000"/>
        </a:accent2>
        <a:accent3>
          <a:srgbClr val="FFFFFF"/>
        </a:accent3>
        <a:accent4>
          <a:srgbClr val="000000"/>
        </a:accent4>
        <a:accent5>
          <a:srgbClr val="ADB8CA"/>
        </a:accent5>
        <a:accent6>
          <a:srgbClr val="B90000"/>
        </a:accent6>
        <a:hlink>
          <a:srgbClr val="99CC99"/>
        </a:hlink>
        <a:folHlink>
          <a:srgbClr val="FFFFCC"/>
        </a:folHlink>
      </a:clrScheme>
      <a:clrMap bg1="lt1" tx1="dk1" bg2="lt2" tx2="dk2" accent1="accent1" accent2="accent2" accent3="accent3" accent4="accent4" accent5="accent5" accent6="accent6" hlink="hlink" folHlink="folHlink"/>
    </a:extraClrScheme>
    <a:extraClrScheme>
      <a:clrScheme name="1_blank 7">
        <a:dk1>
          <a:srgbClr val="000000"/>
        </a:dk1>
        <a:lt1>
          <a:srgbClr val="FFFFFF"/>
        </a:lt1>
        <a:dk2>
          <a:srgbClr val="204162"/>
        </a:dk2>
        <a:lt2>
          <a:srgbClr val="B2B2B2"/>
        </a:lt2>
        <a:accent1>
          <a:srgbClr val="336699"/>
        </a:accent1>
        <a:accent2>
          <a:srgbClr val="C0D5EA"/>
        </a:accent2>
        <a:accent3>
          <a:srgbClr val="FFFFFF"/>
        </a:accent3>
        <a:accent4>
          <a:srgbClr val="000000"/>
        </a:accent4>
        <a:accent5>
          <a:srgbClr val="ADB8CA"/>
        </a:accent5>
        <a:accent6>
          <a:srgbClr val="AEC1D4"/>
        </a:accent6>
        <a:hlink>
          <a:srgbClr val="99CC99"/>
        </a:hlink>
        <a:folHlink>
          <a:srgbClr val="478F47"/>
        </a:folHlink>
      </a:clrScheme>
      <a:clrMap bg1="lt1" tx1="dk1" bg2="lt2" tx2="dk2" accent1="accent1" accent2="accent2" accent3="accent3" accent4="accent4" accent5="accent5" accent6="accent6" hlink="hlink" folHlink="folHlink"/>
    </a:extraClrScheme>
    <a:extraClrScheme>
      <a:clrScheme name="1_blank 8">
        <a:dk1>
          <a:srgbClr val="00234C"/>
        </a:dk1>
        <a:lt1>
          <a:srgbClr val="FFFFFF"/>
        </a:lt1>
        <a:dk2>
          <a:srgbClr val="000000"/>
        </a:dk2>
        <a:lt2>
          <a:srgbClr val="5F5F5F"/>
        </a:lt2>
        <a:accent1>
          <a:srgbClr val="C0C0C0"/>
        </a:accent1>
        <a:accent2>
          <a:srgbClr val="808080"/>
        </a:accent2>
        <a:accent3>
          <a:srgbClr val="FFFFFF"/>
        </a:accent3>
        <a:accent4>
          <a:srgbClr val="001C40"/>
        </a:accent4>
        <a:accent5>
          <a:srgbClr val="DCDCDC"/>
        </a:accent5>
        <a:accent6>
          <a:srgbClr val="737373"/>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1_blank 9">
        <a:dk1>
          <a:srgbClr val="00234C"/>
        </a:dk1>
        <a:lt1>
          <a:srgbClr val="FFFFFF"/>
        </a:lt1>
        <a:dk2>
          <a:srgbClr val="00234C"/>
        </a:dk2>
        <a:lt2>
          <a:srgbClr val="5F5F5F"/>
        </a:lt2>
        <a:accent1>
          <a:srgbClr val="004B85"/>
        </a:accent1>
        <a:accent2>
          <a:srgbClr val="EEB30E"/>
        </a:accent2>
        <a:accent3>
          <a:srgbClr val="FFFFFF"/>
        </a:accent3>
        <a:accent4>
          <a:srgbClr val="001C40"/>
        </a:accent4>
        <a:accent5>
          <a:srgbClr val="AAB1C2"/>
        </a:accent5>
        <a:accent6>
          <a:srgbClr val="D8A20C"/>
        </a:accent6>
        <a:hlink>
          <a:srgbClr val="4F0044"/>
        </a:hlink>
        <a:folHlink>
          <a:srgbClr val="00554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CAST-Theme1</Template>
  <TotalTime>18307</TotalTime>
  <Words>1573</Words>
  <Application>Microsoft Office PowerPoint</Application>
  <PresentationFormat>On-screen Show (4:3)</PresentationFormat>
  <Paragraphs>343</Paragraphs>
  <Slides>26</Slides>
  <Notes>0</Notes>
  <HiddenSlides>0</HiddenSlides>
  <MMClips>0</MMClips>
  <ScaleCrop>false</ScaleCrop>
  <HeadingPairs>
    <vt:vector size="6" baseType="variant">
      <vt:variant>
        <vt:lpstr>Fonts Used</vt:lpstr>
      </vt:variant>
      <vt:variant>
        <vt:i4>11</vt:i4>
      </vt:variant>
      <vt:variant>
        <vt:lpstr>Theme</vt:lpstr>
      </vt:variant>
      <vt:variant>
        <vt:i4>6</vt:i4>
      </vt:variant>
      <vt:variant>
        <vt:lpstr>Slide Titles</vt:lpstr>
      </vt:variant>
      <vt:variant>
        <vt:i4>26</vt:i4>
      </vt:variant>
    </vt:vector>
  </HeadingPairs>
  <TitlesOfParts>
    <vt:vector size="43" baseType="lpstr">
      <vt:lpstr>Arial</vt:lpstr>
      <vt:lpstr>Calibri</vt:lpstr>
      <vt:lpstr>Georgia</vt:lpstr>
      <vt:lpstr>Symbol</vt:lpstr>
      <vt:lpstr>Tahoma</vt:lpstr>
      <vt:lpstr>Times New Roman</vt:lpstr>
      <vt:lpstr>Utsaah</vt:lpstr>
      <vt:lpstr>Webdings</vt:lpstr>
      <vt:lpstr>Wingdings</vt:lpstr>
      <vt:lpstr>Wingdings 2</vt:lpstr>
      <vt:lpstr>Wingdings 3</vt:lpstr>
      <vt:lpstr>CAST-Theme1</vt:lpstr>
      <vt:lpstr>4_CAST_template_2007_lowres</vt:lpstr>
      <vt:lpstr>3_CAST_template_2007_lowres</vt:lpstr>
      <vt:lpstr>5_CAST_template_2007_lowres</vt:lpstr>
      <vt:lpstr>1_blank</vt:lpstr>
      <vt:lpstr>blank</vt:lpstr>
      <vt:lpstr>Portfolio PowerPoint Templates</vt:lpstr>
      <vt:lpstr>Powerpoint Templates</vt:lpstr>
      <vt:lpstr>Powerpoint Templates</vt:lpstr>
      <vt:lpstr>Powerpoint Templates</vt:lpstr>
      <vt:lpstr>Powerpoint Templates</vt:lpstr>
      <vt:lpstr>Powerpoint Templates</vt:lpstr>
      <vt:lpstr>Powerpoint Templates</vt:lpstr>
      <vt:lpstr>PowerPoint Templates</vt:lpstr>
      <vt:lpstr>PowerPoint Templates – Text</vt:lpstr>
      <vt:lpstr>PowerPoint Templates – Text</vt:lpstr>
      <vt:lpstr>PowerPoint Templates – Text</vt:lpstr>
      <vt:lpstr>PowerPoint Templates – Text</vt:lpstr>
      <vt:lpstr>PowerPoint Templates</vt:lpstr>
      <vt:lpstr>PowerPoint Templates – Graphics</vt:lpstr>
      <vt:lpstr>PowerPoint Templates – Graphics</vt:lpstr>
      <vt:lpstr>PowerPoint Templates – Graphics</vt:lpstr>
      <vt:lpstr>PowerPoint Templates – Graphics</vt:lpstr>
      <vt:lpstr>PowerPoint Templates – Graphics</vt:lpstr>
      <vt:lpstr>PowerPoint Templates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Ceci est le titre…</dc:title>
  <dc:creator>fro;d.charlemagne@castsoftware.com</dc:creator>
  <cp:lastModifiedBy>Aurore Eteve</cp:lastModifiedBy>
  <cp:revision>867</cp:revision>
  <dcterms:created xsi:type="dcterms:W3CDTF">2013-01-22T15:43:13Z</dcterms:created>
  <dcterms:modified xsi:type="dcterms:W3CDTF">2020-03-24T07:29:19Z</dcterms:modified>
</cp:coreProperties>
</file>