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4" d="100"/>
          <a:sy n="114" d="100"/>
        </p:scale>
        <p:origin x="702" y="102"/>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11</a:t>
            </a:r>
            <a:endParaRPr lang="en-US" dirty="0"/>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ISO option is the recommended technical debt to be used. Requires installation of OMG Technical Debt Measure (&gt;2.0.0 </a:t>
            </a:r>
            <a:r>
              <a:rPr lang="en-US" dirty="0" err="1"/>
              <a:t>funcrel</a:t>
            </a:r>
            <a:r>
              <a:rPr lang="en-US" dirty="0"/>
              <a:t>) and ISO-5055 Index extensions during analysis</a:t>
            </a:r>
          </a:p>
          <a:p>
            <a:r>
              <a:rPr lang="en-US" dirty="0"/>
              <a:t>CISQ option required installation of OMG Technical Debt Measure and CISQ Index extensions during analysis. Scope of rules is reduced</a:t>
            </a:r>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1841</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11</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191</cp:revision>
  <dcterms:created xsi:type="dcterms:W3CDTF">2016-10-16T15:51:34Z</dcterms:created>
  <dcterms:modified xsi:type="dcterms:W3CDTF">2021-10-26T09:22:18Z</dcterms:modified>
</cp:coreProperties>
</file>