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7/9/2020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16964</TotalTime>
  <Words>9044</Words>
  <Application>Microsoft Office PowerPoint</Application>
  <PresentationFormat>Widescreen</PresentationFormat>
  <Paragraphs>2309</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735</cp:revision>
  <dcterms:created xsi:type="dcterms:W3CDTF">2016-10-16T15:51:34Z</dcterms:created>
  <dcterms:modified xsi:type="dcterms:W3CDTF">2020-07-09T09:00:29Z</dcterms:modified>
</cp:coreProperties>
</file>