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85" d="100"/>
          <a:sy n="85" d="100"/>
        </p:scale>
        <p:origin x="624" y="7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11/29/2019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3311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endParaRPr lang="en-US" sz="1100" dirty="0"/>
            </a:p>
            <a:p>
              <a:pPr marL="171450" indent="-171450">
                <a:buFontTx/>
                <a:buChar char="-"/>
              </a:pPr>
              <a:endParaRPr lang="en-US" sz="6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8BED741D-B0F1-4E1B-93FE-1885B2042EF0}"/>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735955880"/>
              </p:ext>
            </p:extLst>
          </p:nvPr>
        </p:nvGraphicFramePr>
        <p:xfrm>
          <a:off x="548025" y="3646636"/>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
        <p:nvSpPr>
          <p:cNvPr id="18" name="TextBox 17">
            <a:extLst>
              <a:ext uri="{FF2B5EF4-FFF2-40B4-BE49-F238E27FC236}">
                <a16:creationId xmlns:a16="http://schemas.microsoft.com/office/drawing/2014/main" id="{D52AF15E-5149-4E13-8FA7-98FD20803DA4}"/>
              </a:ext>
            </a:extLst>
          </p:cNvPr>
          <p:cNvSpPr txBox="1"/>
          <p:nvPr/>
        </p:nvSpPr>
        <p:spPr>
          <a:xfrm>
            <a:off x="8572702" y="1538212"/>
            <a:ext cx="1526380" cy="338554"/>
          </a:xfrm>
          <a:prstGeom prst="rect">
            <a:avLst/>
          </a:prstGeom>
        </p:spPr>
        <p:txBody>
          <a:bodyPr vert="horz" wrap="squar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16806</TotalTime>
  <Words>8550</Words>
  <Application>Microsoft Office PowerPoint</Application>
  <PresentationFormat>Widescreen</PresentationFormat>
  <Paragraphs>2284</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707</cp:revision>
  <dcterms:created xsi:type="dcterms:W3CDTF">2016-10-16T15:51:34Z</dcterms:created>
  <dcterms:modified xsi:type="dcterms:W3CDTF">2019-11-29T08:59:54Z</dcterms:modified>
</cp:coreProperties>
</file>