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2" d="100"/>
          <a:sy n="82" d="100"/>
        </p:scale>
        <p:origin x="82"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3/16/2020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
        <p:nvSpPr>
          <p:cNvPr id="5" name="TextBox 4">
            <a:extLst>
              <a:ext uri="{FF2B5EF4-FFF2-40B4-BE49-F238E27FC236}">
                <a16:creationId xmlns:a16="http://schemas.microsoft.com/office/drawing/2014/main" id="{EC71C207-0F0E-4C01-AEF3-34F926414ECB}"/>
              </a:ext>
            </a:extLst>
          </p:cNvPr>
          <p:cNvSpPr txBox="1"/>
          <p:nvPr/>
        </p:nvSpPr>
        <p:spPr>
          <a:xfrm>
            <a:off x="7738368" y="3790463"/>
            <a:ext cx="1371600" cy="429208"/>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16945</TotalTime>
  <Words>8901</Words>
  <Application>Microsoft Office PowerPoint</Application>
  <PresentationFormat>Widescreen</PresentationFormat>
  <Paragraphs>2298</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725</cp:revision>
  <dcterms:created xsi:type="dcterms:W3CDTF">2016-10-16T15:51:34Z</dcterms:created>
  <dcterms:modified xsi:type="dcterms:W3CDTF">2020-03-16T14:55:36Z</dcterms:modified>
</cp:coreProperties>
</file>