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4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7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6C54-DB70-47DC-9978-51DE7DFEA29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734D-0DEE-4E0E-A465-51849EF6E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7E363-043B-40A3-B86B-653B4FC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869" y="3759900"/>
            <a:ext cx="3086259" cy="1505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56522-A9C2-4F19-841A-7D1AE6809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92"/>
          <a:stretch/>
        </p:blipFill>
        <p:spPr>
          <a:xfrm>
            <a:off x="930729" y="477533"/>
            <a:ext cx="3641270" cy="3029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8BE6D5-604A-4D1B-8F83-6575471BCF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0" b="-379"/>
          <a:stretch/>
        </p:blipFill>
        <p:spPr>
          <a:xfrm>
            <a:off x="4698935" y="399972"/>
            <a:ext cx="3943553" cy="34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5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Beyer, Steven M Capt USAF USAFA DF/DFEC</dc:creator>
  <cp:lastModifiedBy>Beyer, Steven M Capt USAF USAFA DF/DFEC</cp:lastModifiedBy>
  <cp:revision>2</cp:revision>
  <dcterms:created xsi:type="dcterms:W3CDTF">2020-04-29T17:33:55Z</dcterms:created>
  <dcterms:modified xsi:type="dcterms:W3CDTF">2020-04-29T18:15:01Z</dcterms:modified>
</cp:coreProperties>
</file>