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Ref idx="major">
          <a:srgbClr val="969696"/>
        </a:fontRef>
        <a:srgbClr val="969696"/>
      </a:tcTxStyle>
      <a:tcStyle>
        <a:tcBdr>
          <a:left>
            <a:ln w="12700" cap="flat">
              <a:solidFill>
                <a:srgbClr val="EEEEEE"/>
              </a:solidFill>
              <a:prstDash val="solid"/>
              <a:round/>
            </a:ln>
          </a:left>
          <a:right>
            <a:ln w="12700" cap="flat">
              <a:solidFill>
                <a:srgbClr val="EEEEEE"/>
              </a:solidFill>
              <a:prstDash val="solid"/>
              <a:round/>
            </a:ln>
          </a:right>
          <a:top>
            <a:ln w="12700" cap="flat">
              <a:solidFill>
                <a:srgbClr val="EEEEEE"/>
              </a:solidFill>
              <a:prstDash val="solid"/>
              <a:round/>
            </a:ln>
          </a:top>
          <a:bottom>
            <a:ln w="12700" cap="flat">
              <a:solidFill>
                <a:srgbClr val="EEEEEE"/>
              </a:solidFill>
              <a:prstDash val="solid"/>
              <a:round/>
            </a:ln>
          </a:bottom>
          <a:insideH>
            <a:ln w="12700" cap="flat">
              <a:solidFill>
                <a:srgbClr val="EEEEEE"/>
              </a:solidFill>
              <a:prstDash val="solid"/>
              <a:round/>
            </a:ln>
          </a:insideH>
          <a:insideV>
            <a:ln w="12700" cap="flat">
              <a:solidFill>
                <a:srgbClr val="EEEEEE"/>
              </a:solidFill>
              <a:prstDash val="solid"/>
              <a:round/>
            </a:ln>
          </a:insideV>
        </a:tcBdr>
        <a:fill>
          <a:solidFill>
            <a:srgbClr val="FFF2CA"/>
          </a:solidFill>
        </a:fill>
      </a:tcStyle>
    </a:wholeTbl>
    <a:band2H>
      <a:tcTxStyle b="def" i="def"/>
      <a:tcStyle>
        <a:tcBdr/>
        <a:fill>
          <a:solidFill>
            <a:srgbClr val="FFF8E6"/>
          </a:solidFill>
        </a:fill>
      </a:tcStyle>
    </a:band2H>
    <a:firstCol>
      <a:tcTxStyle b="on" i="off">
        <a:fontRef idx="major">
          <a:srgbClr val="EEEEEE"/>
        </a:fontRef>
        <a:srgbClr val="EEEEEE"/>
      </a:tcTxStyle>
      <a:tcStyle>
        <a:tcBdr>
          <a:left>
            <a:ln w="12700" cap="flat">
              <a:solidFill>
                <a:srgbClr val="EEEEEE"/>
              </a:solidFill>
              <a:prstDash val="solid"/>
              <a:round/>
            </a:ln>
          </a:left>
          <a:right>
            <a:ln w="12700" cap="flat">
              <a:solidFill>
                <a:srgbClr val="EEEEEE"/>
              </a:solidFill>
              <a:prstDash val="solid"/>
              <a:round/>
            </a:ln>
          </a:right>
          <a:top>
            <a:ln w="12700" cap="flat">
              <a:solidFill>
                <a:srgbClr val="EEEEEE"/>
              </a:solidFill>
              <a:prstDash val="solid"/>
              <a:round/>
            </a:ln>
          </a:top>
          <a:bottom>
            <a:ln w="12700" cap="flat">
              <a:solidFill>
                <a:srgbClr val="EEEEEE"/>
              </a:solidFill>
              <a:prstDash val="solid"/>
              <a:round/>
            </a:ln>
          </a:bottom>
          <a:insideH>
            <a:ln w="12700" cap="flat">
              <a:solidFill>
                <a:srgbClr val="EEEEEE"/>
              </a:solidFill>
              <a:prstDash val="solid"/>
              <a:round/>
            </a:ln>
          </a:insideH>
          <a:insideV>
            <a:ln w="12700" cap="flat">
              <a:solidFill>
                <a:srgbClr val="EEEEEE"/>
              </a:solidFill>
              <a:prstDash val="solid"/>
              <a:round/>
            </a:ln>
          </a:insideV>
        </a:tcBdr>
        <a:fill>
          <a:solidFill>
            <a:schemeClr val="accent1"/>
          </a:solidFill>
        </a:fill>
      </a:tcStyle>
    </a:firstCol>
    <a:lastRow>
      <a:tcTxStyle b="on" i="off">
        <a:fontRef idx="major">
          <a:srgbClr val="EEEEEE"/>
        </a:fontRef>
        <a:srgbClr val="EEEEEE"/>
      </a:tcTxStyle>
      <a:tcStyle>
        <a:tcBdr>
          <a:left>
            <a:ln w="12700" cap="flat">
              <a:solidFill>
                <a:srgbClr val="EEEEEE"/>
              </a:solidFill>
              <a:prstDash val="solid"/>
              <a:round/>
            </a:ln>
          </a:left>
          <a:right>
            <a:ln w="12700" cap="flat">
              <a:solidFill>
                <a:srgbClr val="EEEEEE"/>
              </a:solidFill>
              <a:prstDash val="solid"/>
              <a:round/>
            </a:ln>
          </a:right>
          <a:top>
            <a:ln w="38100" cap="flat">
              <a:solidFill>
                <a:srgbClr val="EEEEEE"/>
              </a:solidFill>
              <a:prstDash val="solid"/>
              <a:round/>
            </a:ln>
          </a:top>
          <a:bottom>
            <a:ln w="12700" cap="flat">
              <a:solidFill>
                <a:srgbClr val="EEEEEE"/>
              </a:solidFill>
              <a:prstDash val="solid"/>
              <a:round/>
            </a:ln>
          </a:bottom>
          <a:insideH>
            <a:ln w="12700" cap="flat">
              <a:solidFill>
                <a:srgbClr val="EEEEEE"/>
              </a:solidFill>
              <a:prstDash val="solid"/>
              <a:round/>
            </a:ln>
          </a:insideH>
          <a:insideV>
            <a:ln w="12700" cap="flat">
              <a:solidFill>
                <a:srgbClr val="EEEEEE"/>
              </a:solidFill>
              <a:prstDash val="solid"/>
              <a:round/>
            </a:ln>
          </a:insideV>
        </a:tcBdr>
        <a:fill>
          <a:solidFill>
            <a:schemeClr val="accent1"/>
          </a:solidFill>
        </a:fill>
      </a:tcStyle>
    </a:lastRow>
    <a:firstRow>
      <a:tcTxStyle b="on" i="off">
        <a:fontRef idx="major">
          <a:srgbClr val="EEEEEE"/>
        </a:fontRef>
        <a:srgbClr val="EEEEEE"/>
      </a:tcTxStyle>
      <a:tcStyle>
        <a:tcBdr>
          <a:left>
            <a:ln w="12700" cap="flat">
              <a:solidFill>
                <a:srgbClr val="EEEEEE"/>
              </a:solidFill>
              <a:prstDash val="solid"/>
              <a:round/>
            </a:ln>
          </a:left>
          <a:right>
            <a:ln w="12700" cap="flat">
              <a:solidFill>
                <a:srgbClr val="EEEEEE"/>
              </a:solidFill>
              <a:prstDash val="solid"/>
              <a:round/>
            </a:ln>
          </a:right>
          <a:top>
            <a:ln w="12700" cap="flat">
              <a:solidFill>
                <a:srgbClr val="EEEEEE"/>
              </a:solidFill>
              <a:prstDash val="solid"/>
              <a:round/>
            </a:ln>
          </a:top>
          <a:bottom>
            <a:ln w="38100" cap="flat">
              <a:solidFill>
                <a:srgbClr val="EEEEEE"/>
              </a:solidFill>
              <a:prstDash val="solid"/>
              <a:round/>
            </a:ln>
          </a:bottom>
          <a:insideH>
            <a:ln w="12700" cap="flat">
              <a:solidFill>
                <a:srgbClr val="EEEEEE"/>
              </a:solidFill>
              <a:prstDash val="solid"/>
              <a:round/>
            </a:ln>
          </a:insideH>
          <a:insideV>
            <a:ln w="12700" cap="flat">
              <a:solidFill>
                <a:srgbClr val="EEEEEE"/>
              </a:solidFill>
              <a:prstDash val="solid"/>
              <a:round/>
            </a:ln>
          </a:insideV>
        </a:tcBdr>
        <a:fill>
          <a:solidFill>
            <a:schemeClr val="accent1"/>
          </a:solidFill>
        </a:fill>
      </a:tcStyle>
    </a:firstRow>
  </a:tblStyle>
  <a:tblStyle styleId="{CF821DB8-F4EB-4A41-A1BA-3FCAFE7338EE}" styleName="">
    <a:tblBg/>
    <a:wholeTbl>
      <a:tcTxStyle b="off" i="off">
        <a:fontRef idx="major">
          <a:srgbClr val="969696"/>
        </a:fontRef>
        <a:srgbClr val="969696"/>
      </a:tcTxStyle>
      <a:tcStyle>
        <a:tcBdr>
          <a:left>
            <a:ln w="12700" cap="flat">
              <a:solidFill>
                <a:srgbClr val="EEEEEE"/>
              </a:solidFill>
              <a:prstDash val="solid"/>
              <a:round/>
            </a:ln>
          </a:left>
          <a:right>
            <a:ln w="12700" cap="flat">
              <a:solidFill>
                <a:srgbClr val="EEEEEE"/>
              </a:solidFill>
              <a:prstDash val="solid"/>
              <a:round/>
            </a:ln>
          </a:right>
          <a:top>
            <a:ln w="12700" cap="flat">
              <a:solidFill>
                <a:srgbClr val="EEEEEE"/>
              </a:solidFill>
              <a:prstDash val="solid"/>
              <a:round/>
            </a:ln>
          </a:top>
          <a:bottom>
            <a:ln w="12700" cap="flat">
              <a:solidFill>
                <a:srgbClr val="EEEEEE"/>
              </a:solidFill>
              <a:prstDash val="solid"/>
              <a:round/>
            </a:ln>
          </a:bottom>
          <a:insideH>
            <a:ln w="12700" cap="flat">
              <a:solidFill>
                <a:srgbClr val="EEEEEE"/>
              </a:solidFill>
              <a:prstDash val="solid"/>
              <a:round/>
            </a:ln>
          </a:insideH>
          <a:insideV>
            <a:ln w="12700" cap="flat">
              <a:solidFill>
                <a:srgbClr val="EEEEEE"/>
              </a:solidFill>
              <a:prstDash val="solid"/>
              <a:round/>
            </a:ln>
          </a:insideV>
        </a:tcBdr>
        <a:fill>
          <a:solidFill>
            <a:srgbClr val="FDDBE5"/>
          </a:solidFill>
        </a:fill>
      </a:tcStyle>
    </a:wholeTbl>
    <a:band2H>
      <a:tcTxStyle b="def" i="def"/>
      <a:tcStyle>
        <a:tcBdr/>
        <a:fill>
          <a:solidFill>
            <a:srgbClr val="FEEEF3"/>
          </a:solidFill>
        </a:fill>
      </a:tcStyle>
    </a:band2H>
    <a:firstCol>
      <a:tcTxStyle b="on" i="off">
        <a:fontRef idx="major">
          <a:srgbClr val="EEEEEE"/>
        </a:fontRef>
        <a:srgbClr val="EEEEEE"/>
      </a:tcTxStyle>
      <a:tcStyle>
        <a:tcBdr>
          <a:left>
            <a:ln w="12700" cap="flat">
              <a:solidFill>
                <a:srgbClr val="EEEEEE"/>
              </a:solidFill>
              <a:prstDash val="solid"/>
              <a:round/>
            </a:ln>
          </a:left>
          <a:right>
            <a:ln w="12700" cap="flat">
              <a:solidFill>
                <a:srgbClr val="EEEEEE"/>
              </a:solidFill>
              <a:prstDash val="solid"/>
              <a:round/>
            </a:ln>
          </a:right>
          <a:top>
            <a:ln w="12700" cap="flat">
              <a:solidFill>
                <a:srgbClr val="EEEEEE"/>
              </a:solidFill>
              <a:prstDash val="solid"/>
              <a:round/>
            </a:ln>
          </a:top>
          <a:bottom>
            <a:ln w="12700" cap="flat">
              <a:solidFill>
                <a:srgbClr val="EEEEEE"/>
              </a:solidFill>
              <a:prstDash val="solid"/>
              <a:round/>
            </a:ln>
          </a:bottom>
          <a:insideH>
            <a:ln w="12700" cap="flat">
              <a:solidFill>
                <a:srgbClr val="EEEEEE"/>
              </a:solidFill>
              <a:prstDash val="solid"/>
              <a:round/>
            </a:ln>
          </a:insideH>
          <a:insideV>
            <a:ln w="12700" cap="flat">
              <a:solidFill>
                <a:srgbClr val="EEEEEE"/>
              </a:solidFill>
              <a:prstDash val="solid"/>
              <a:round/>
            </a:ln>
          </a:insideV>
        </a:tcBdr>
        <a:fill>
          <a:solidFill>
            <a:schemeClr val="accent3"/>
          </a:solidFill>
        </a:fill>
      </a:tcStyle>
    </a:firstCol>
    <a:lastRow>
      <a:tcTxStyle b="on" i="off">
        <a:fontRef idx="major">
          <a:srgbClr val="EEEEEE"/>
        </a:fontRef>
        <a:srgbClr val="EEEEEE"/>
      </a:tcTxStyle>
      <a:tcStyle>
        <a:tcBdr>
          <a:left>
            <a:ln w="12700" cap="flat">
              <a:solidFill>
                <a:srgbClr val="EEEEEE"/>
              </a:solidFill>
              <a:prstDash val="solid"/>
              <a:round/>
            </a:ln>
          </a:left>
          <a:right>
            <a:ln w="12700" cap="flat">
              <a:solidFill>
                <a:srgbClr val="EEEEEE"/>
              </a:solidFill>
              <a:prstDash val="solid"/>
              <a:round/>
            </a:ln>
          </a:right>
          <a:top>
            <a:ln w="38100" cap="flat">
              <a:solidFill>
                <a:srgbClr val="EEEEEE"/>
              </a:solidFill>
              <a:prstDash val="solid"/>
              <a:round/>
            </a:ln>
          </a:top>
          <a:bottom>
            <a:ln w="12700" cap="flat">
              <a:solidFill>
                <a:srgbClr val="EEEEEE"/>
              </a:solidFill>
              <a:prstDash val="solid"/>
              <a:round/>
            </a:ln>
          </a:bottom>
          <a:insideH>
            <a:ln w="12700" cap="flat">
              <a:solidFill>
                <a:srgbClr val="EEEEEE"/>
              </a:solidFill>
              <a:prstDash val="solid"/>
              <a:round/>
            </a:ln>
          </a:insideH>
          <a:insideV>
            <a:ln w="12700" cap="flat">
              <a:solidFill>
                <a:srgbClr val="EEEEEE"/>
              </a:solidFill>
              <a:prstDash val="solid"/>
              <a:round/>
            </a:ln>
          </a:insideV>
        </a:tcBdr>
        <a:fill>
          <a:solidFill>
            <a:schemeClr val="accent3"/>
          </a:solidFill>
        </a:fill>
      </a:tcStyle>
    </a:lastRow>
    <a:firstRow>
      <a:tcTxStyle b="on" i="off">
        <a:fontRef idx="major">
          <a:srgbClr val="EEEEEE"/>
        </a:fontRef>
        <a:srgbClr val="EEEEEE"/>
      </a:tcTxStyle>
      <a:tcStyle>
        <a:tcBdr>
          <a:left>
            <a:ln w="12700" cap="flat">
              <a:solidFill>
                <a:srgbClr val="EEEEEE"/>
              </a:solidFill>
              <a:prstDash val="solid"/>
              <a:round/>
            </a:ln>
          </a:left>
          <a:right>
            <a:ln w="12700" cap="flat">
              <a:solidFill>
                <a:srgbClr val="EEEEEE"/>
              </a:solidFill>
              <a:prstDash val="solid"/>
              <a:round/>
            </a:ln>
          </a:right>
          <a:top>
            <a:ln w="12700" cap="flat">
              <a:solidFill>
                <a:srgbClr val="EEEEEE"/>
              </a:solidFill>
              <a:prstDash val="solid"/>
              <a:round/>
            </a:ln>
          </a:top>
          <a:bottom>
            <a:ln w="38100" cap="flat">
              <a:solidFill>
                <a:srgbClr val="EEEEEE"/>
              </a:solidFill>
              <a:prstDash val="solid"/>
              <a:round/>
            </a:ln>
          </a:bottom>
          <a:insideH>
            <a:ln w="12700" cap="flat">
              <a:solidFill>
                <a:srgbClr val="EEEEEE"/>
              </a:solidFill>
              <a:prstDash val="solid"/>
              <a:round/>
            </a:ln>
          </a:insideH>
          <a:insideV>
            <a:ln w="12700" cap="flat">
              <a:solidFill>
                <a:srgbClr val="EEEEEE"/>
              </a:solidFill>
              <a:prstDash val="solid"/>
              <a:round/>
            </a:ln>
          </a:insideV>
        </a:tcBdr>
        <a:fill>
          <a:solidFill>
            <a:schemeClr val="accent3"/>
          </a:solidFill>
        </a:fill>
      </a:tcStyle>
    </a:firstRow>
  </a:tblStyle>
  <a:tblStyle styleId="{33BA23B1-9221-436E-865A-0063620EA4FD}" styleName="">
    <a:tblBg/>
    <a:wholeTbl>
      <a:tcTxStyle b="off" i="off">
        <a:fontRef idx="major">
          <a:srgbClr val="969696"/>
        </a:fontRef>
        <a:srgbClr val="969696"/>
      </a:tcTxStyle>
      <a:tcStyle>
        <a:tcBdr>
          <a:left>
            <a:ln w="12700" cap="flat">
              <a:solidFill>
                <a:srgbClr val="EEEEEE"/>
              </a:solidFill>
              <a:prstDash val="solid"/>
              <a:round/>
            </a:ln>
          </a:left>
          <a:right>
            <a:ln w="12700" cap="flat">
              <a:solidFill>
                <a:srgbClr val="EEEEEE"/>
              </a:solidFill>
              <a:prstDash val="solid"/>
              <a:round/>
            </a:ln>
          </a:right>
          <a:top>
            <a:ln w="12700" cap="flat">
              <a:solidFill>
                <a:srgbClr val="EEEEEE"/>
              </a:solidFill>
              <a:prstDash val="solid"/>
              <a:round/>
            </a:ln>
          </a:top>
          <a:bottom>
            <a:ln w="12700" cap="flat">
              <a:solidFill>
                <a:srgbClr val="EEEEEE"/>
              </a:solidFill>
              <a:prstDash val="solid"/>
              <a:round/>
            </a:ln>
          </a:bottom>
          <a:insideH>
            <a:ln w="12700" cap="flat">
              <a:solidFill>
                <a:srgbClr val="EEEEEE"/>
              </a:solidFill>
              <a:prstDash val="solid"/>
              <a:round/>
            </a:ln>
          </a:insideH>
          <a:insideV>
            <a:ln w="12700" cap="flat">
              <a:solidFill>
                <a:srgbClr val="EEEEEE"/>
              </a:solidFill>
              <a:prstDash val="solid"/>
              <a:round/>
            </a:ln>
          </a:insideV>
        </a:tcBdr>
        <a:fill>
          <a:solidFill>
            <a:srgbClr val="F9CCCB"/>
          </a:solidFill>
        </a:fill>
      </a:tcStyle>
    </a:wholeTbl>
    <a:band2H>
      <a:tcTxStyle b="def" i="def"/>
      <a:tcStyle>
        <a:tcBdr/>
        <a:fill>
          <a:solidFill>
            <a:srgbClr val="FCE7E7"/>
          </a:solidFill>
        </a:fill>
      </a:tcStyle>
    </a:band2H>
    <a:firstCol>
      <a:tcTxStyle b="on" i="off">
        <a:fontRef idx="major">
          <a:srgbClr val="EEEEEE"/>
        </a:fontRef>
        <a:srgbClr val="EEEEEE"/>
      </a:tcTxStyle>
      <a:tcStyle>
        <a:tcBdr>
          <a:left>
            <a:ln w="12700" cap="flat">
              <a:solidFill>
                <a:srgbClr val="EEEEEE"/>
              </a:solidFill>
              <a:prstDash val="solid"/>
              <a:round/>
            </a:ln>
          </a:left>
          <a:right>
            <a:ln w="12700" cap="flat">
              <a:solidFill>
                <a:srgbClr val="EEEEEE"/>
              </a:solidFill>
              <a:prstDash val="solid"/>
              <a:round/>
            </a:ln>
          </a:right>
          <a:top>
            <a:ln w="12700" cap="flat">
              <a:solidFill>
                <a:srgbClr val="EEEEEE"/>
              </a:solidFill>
              <a:prstDash val="solid"/>
              <a:round/>
            </a:ln>
          </a:top>
          <a:bottom>
            <a:ln w="12700" cap="flat">
              <a:solidFill>
                <a:srgbClr val="EEEEEE"/>
              </a:solidFill>
              <a:prstDash val="solid"/>
              <a:round/>
            </a:ln>
          </a:bottom>
          <a:insideH>
            <a:ln w="12700" cap="flat">
              <a:solidFill>
                <a:srgbClr val="EEEEEE"/>
              </a:solidFill>
              <a:prstDash val="solid"/>
              <a:round/>
            </a:ln>
          </a:insideH>
          <a:insideV>
            <a:ln w="12700" cap="flat">
              <a:solidFill>
                <a:srgbClr val="EEEEEE"/>
              </a:solidFill>
              <a:prstDash val="solid"/>
              <a:round/>
            </a:ln>
          </a:insideV>
        </a:tcBdr>
        <a:fill>
          <a:solidFill>
            <a:schemeClr val="accent6"/>
          </a:solidFill>
        </a:fill>
      </a:tcStyle>
    </a:firstCol>
    <a:lastRow>
      <a:tcTxStyle b="on" i="off">
        <a:fontRef idx="major">
          <a:srgbClr val="EEEEEE"/>
        </a:fontRef>
        <a:srgbClr val="EEEEEE"/>
      </a:tcTxStyle>
      <a:tcStyle>
        <a:tcBdr>
          <a:left>
            <a:ln w="12700" cap="flat">
              <a:solidFill>
                <a:srgbClr val="EEEEEE"/>
              </a:solidFill>
              <a:prstDash val="solid"/>
              <a:round/>
            </a:ln>
          </a:left>
          <a:right>
            <a:ln w="12700" cap="flat">
              <a:solidFill>
                <a:srgbClr val="EEEEEE"/>
              </a:solidFill>
              <a:prstDash val="solid"/>
              <a:round/>
            </a:ln>
          </a:right>
          <a:top>
            <a:ln w="38100" cap="flat">
              <a:solidFill>
                <a:srgbClr val="EEEEEE"/>
              </a:solidFill>
              <a:prstDash val="solid"/>
              <a:round/>
            </a:ln>
          </a:top>
          <a:bottom>
            <a:ln w="12700" cap="flat">
              <a:solidFill>
                <a:srgbClr val="EEEEEE"/>
              </a:solidFill>
              <a:prstDash val="solid"/>
              <a:round/>
            </a:ln>
          </a:bottom>
          <a:insideH>
            <a:ln w="12700" cap="flat">
              <a:solidFill>
                <a:srgbClr val="EEEEEE"/>
              </a:solidFill>
              <a:prstDash val="solid"/>
              <a:round/>
            </a:ln>
          </a:insideH>
          <a:insideV>
            <a:ln w="12700" cap="flat">
              <a:solidFill>
                <a:srgbClr val="EEEEEE"/>
              </a:solidFill>
              <a:prstDash val="solid"/>
              <a:round/>
            </a:ln>
          </a:insideV>
        </a:tcBdr>
        <a:fill>
          <a:solidFill>
            <a:schemeClr val="accent6"/>
          </a:solidFill>
        </a:fill>
      </a:tcStyle>
    </a:lastRow>
    <a:firstRow>
      <a:tcTxStyle b="on" i="off">
        <a:fontRef idx="major">
          <a:srgbClr val="EEEEEE"/>
        </a:fontRef>
        <a:srgbClr val="EEEEEE"/>
      </a:tcTxStyle>
      <a:tcStyle>
        <a:tcBdr>
          <a:left>
            <a:ln w="12700" cap="flat">
              <a:solidFill>
                <a:srgbClr val="EEEEEE"/>
              </a:solidFill>
              <a:prstDash val="solid"/>
              <a:round/>
            </a:ln>
          </a:left>
          <a:right>
            <a:ln w="12700" cap="flat">
              <a:solidFill>
                <a:srgbClr val="EEEEEE"/>
              </a:solidFill>
              <a:prstDash val="solid"/>
              <a:round/>
            </a:ln>
          </a:right>
          <a:top>
            <a:ln w="12700" cap="flat">
              <a:solidFill>
                <a:srgbClr val="EEEEEE"/>
              </a:solidFill>
              <a:prstDash val="solid"/>
              <a:round/>
            </a:ln>
          </a:top>
          <a:bottom>
            <a:ln w="38100" cap="flat">
              <a:solidFill>
                <a:srgbClr val="EEEEEE"/>
              </a:solidFill>
              <a:prstDash val="solid"/>
              <a:round/>
            </a:ln>
          </a:bottom>
          <a:insideH>
            <a:ln w="12700" cap="flat">
              <a:solidFill>
                <a:srgbClr val="EEEEEE"/>
              </a:solidFill>
              <a:prstDash val="solid"/>
              <a:round/>
            </a:ln>
          </a:insideH>
          <a:insideV>
            <a:ln w="12700" cap="flat">
              <a:solidFill>
                <a:srgbClr val="EEEEEE"/>
              </a:solidFill>
              <a:prstDash val="solid"/>
              <a:round/>
            </a:ln>
          </a:insideV>
        </a:tcBdr>
        <a:fill>
          <a:solidFill>
            <a:schemeClr val="accent6"/>
          </a:solidFill>
        </a:fill>
      </a:tcStyle>
    </a:firstRow>
  </a:tblStyle>
  <a:tblStyle styleId="{2708684C-4D16-4618-839F-0558EEFCDFE6}" styleName="">
    <a:tblBg/>
    <a:wholeTbl>
      <a:tcTxStyle b="off" i="off">
        <a:fontRef idx="major">
          <a:srgbClr val="969696"/>
        </a:fontRef>
        <a:srgbClr val="96969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EEEEE"/>
          </a:solidFill>
        </a:fill>
      </a:tcStyle>
    </a:wholeTbl>
    <a:band2H>
      <a:tcTxStyle b="def" i="def"/>
      <a:tcStyle>
        <a:tcBdr/>
        <a:fill>
          <a:solidFill>
            <a:srgbClr val="EEEEEE"/>
          </a:solidFill>
        </a:fill>
      </a:tcStyle>
    </a:band2H>
    <a:firstCol>
      <a:tcTxStyle b="on" i="off">
        <a:fontRef idx="major">
          <a:srgbClr val="EEEEEE"/>
        </a:fontRef>
        <a:srgbClr val="EEEEE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969696"/>
        </a:fontRef>
        <a:srgbClr val="969696"/>
      </a:tcTxStyle>
      <a:tcStyle>
        <a:tcBdr>
          <a:left>
            <a:ln w="12700" cap="flat">
              <a:noFill/>
              <a:miter lim="400000"/>
            </a:ln>
          </a:left>
          <a:right>
            <a:ln w="12700" cap="flat">
              <a:noFill/>
              <a:miter lim="400000"/>
            </a:ln>
          </a:right>
          <a:top>
            <a:ln w="50800" cap="flat">
              <a:solidFill>
                <a:srgbClr val="969696"/>
              </a:solidFill>
              <a:prstDash val="solid"/>
              <a:round/>
            </a:ln>
          </a:top>
          <a:bottom>
            <a:ln w="25400" cap="flat">
              <a:solidFill>
                <a:srgbClr val="969696"/>
              </a:solidFill>
              <a:prstDash val="solid"/>
              <a:round/>
            </a:ln>
          </a:bottom>
          <a:insideH>
            <a:ln w="12700" cap="flat">
              <a:noFill/>
              <a:miter lim="400000"/>
            </a:ln>
          </a:insideH>
          <a:insideV>
            <a:ln w="12700" cap="flat">
              <a:noFill/>
              <a:miter lim="400000"/>
            </a:ln>
          </a:insideV>
        </a:tcBdr>
        <a:fill>
          <a:solidFill>
            <a:srgbClr val="EEEEEE"/>
          </a:solidFill>
        </a:fill>
      </a:tcStyle>
    </a:lastRow>
    <a:firstRow>
      <a:tcTxStyle b="on" i="off">
        <a:fontRef idx="major">
          <a:srgbClr val="EEEEEE"/>
        </a:fontRef>
        <a:srgbClr val="EEEEEE"/>
      </a:tcTxStyle>
      <a:tcStyle>
        <a:tcBdr>
          <a:left>
            <a:ln w="12700" cap="flat">
              <a:noFill/>
              <a:miter lim="400000"/>
            </a:ln>
          </a:left>
          <a:right>
            <a:ln w="12700" cap="flat">
              <a:noFill/>
              <a:miter lim="400000"/>
            </a:ln>
          </a:right>
          <a:top>
            <a:ln w="25400" cap="flat">
              <a:solidFill>
                <a:srgbClr val="969696"/>
              </a:solidFill>
              <a:prstDash val="solid"/>
              <a:round/>
            </a:ln>
          </a:top>
          <a:bottom>
            <a:ln w="25400" cap="flat">
              <a:solidFill>
                <a:srgbClr val="96969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46" name="Shape 846"/>
          <p:cNvSpPr/>
          <p:nvPr>
            <p:ph type="sldImg"/>
          </p:nvPr>
        </p:nvSpPr>
        <p:spPr>
          <a:xfrm>
            <a:off x="1143000" y="685800"/>
            <a:ext cx="4572000" cy="3429000"/>
          </a:xfrm>
          <a:prstGeom prst="rect">
            <a:avLst/>
          </a:prstGeom>
        </p:spPr>
        <p:txBody>
          <a:bodyPr/>
          <a:lstStyle/>
          <a:p>
            <a:pPr/>
          </a:p>
        </p:txBody>
      </p:sp>
      <p:sp>
        <p:nvSpPr>
          <p:cNvPr id="847" name="Shape 8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4" name="Title Text"/>
          <p:cNvSpPr txBox="1"/>
          <p:nvPr>
            <p:ph type="title"/>
          </p:nvPr>
        </p:nvSpPr>
        <p:spPr>
          <a:xfrm>
            <a:off x="160349" y="160349"/>
            <a:ext cx="5843701" cy="2342102"/>
          </a:xfrm>
          <a:prstGeom prst="rect">
            <a:avLst/>
          </a:prstGeom>
        </p:spPr>
        <p:txBody>
          <a:bodyPr lIns="0" tIns="0" rIns="0" bIns="0" anchor="t">
            <a:normAutofit fontScale="100000" lnSpcReduction="0"/>
          </a:bodyPr>
          <a:lstStyle>
            <a:lvl1pPr>
              <a:lnSpc>
                <a:spcPct val="75000"/>
              </a:lnSpc>
              <a:defRPr sz="6500">
                <a:latin typeface="Helvetica Neue"/>
                <a:ea typeface="Helvetica Neue"/>
                <a:cs typeface="Helvetica Neue"/>
                <a:sym typeface="Helvetica Neue"/>
              </a:defRPr>
            </a:lvl1pPr>
          </a:lstStyle>
          <a:p>
            <a:pPr/>
            <a:r>
              <a:t>Title Text</a:t>
            </a:r>
          </a:p>
        </p:txBody>
      </p:sp>
      <p:sp>
        <p:nvSpPr>
          <p:cNvPr id="15" name="Body Level One…"/>
          <p:cNvSpPr txBox="1"/>
          <p:nvPr>
            <p:ph type="body" sz="quarter" idx="1"/>
          </p:nvPr>
        </p:nvSpPr>
        <p:spPr>
          <a:xfrm>
            <a:off x="4624349" y="4755569"/>
            <a:ext cx="2868001" cy="310201"/>
          </a:xfrm>
          <a:prstGeom prst="rect">
            <a:avLst/>
          </a:prstGeom>
        </p:spPr>
        <p:txBody>
          <a:bodyPr lIns="0" tIns="0" rIns="0" bIns="0" anchor="b">
            <a:normAutofit fontScale="100000" lnSpcReduction="0"/>
          </a:bodyPr>
          <a:lstStyle>
            <a:lvl1pPr>
              <a:lnSpc>
                <a:spcPct val="95000"/>
              </a:lnSpc>
              <a:defRPr sz="800">
                <a:solidFill>
                  <a:srgbClr val="451E7B"/>
                </a:solidFill>
                <a:latin typeface="Inter Regular"/>
                <a:ea typeface="Inter Regular"/>
                <a:cs typeface="Inter Regular"/>
                <a:sym typeface="Inter Regular"/>
              </a:defRPr>
            </a:lvl1pPr>
            <a:lvl2pPr>
              <a:lnSpc>
                <a:spcPct val="95000"/>
              </a:lnSpc>
              <a:defRPr sz="800">
                <a:solidFill>
                  <a:srgbClr val="451E7B"/>
                </a:solidFill>
                <a:latin typeface="Inter Regular"/>
                <a:ea typeface="Inter Regular"/>
                <a:cs typeface="Inter Regular"/>
                <a:sym typeface="Inter Regular"/>
              </a:defRPr>
            </a:lvl2pPr>
            <a:lvl3pPr>
              <a:lnSpc>
                <a:spcPct val="95000"/>
              </a:lnSpc>
              <a:defRPr sz="800">
                <a:solidFill>
                  <a:srgbClr val="451E7B"/>
                </a:solidFill>
                <a:latin typeface="Inter Regular"/>
                <a:ea typeface="Inter Regular"/>
                <a:cs typeface="Inter Regular"/>
                <a:sym typeface="Inter Regular"/>
              </a:defRPr>
            </a:lvl3pPr>
            <a:lvl4pPr>
              <a:lnSpc>
                <a:spcPct val="95000"/>
              </a:lnSpc>
              <a:defRPr sz="800">
                <a:solidFill>
                  <a:srgbClr val="451E7B"/>
                </a:solidFill>
                <a:latin typeface="Inter Regular"/>
                <a:ea typeface="Inter Regular"/>
                <a:cs typeface="Inter Regular"/>
                <a:sym typeface="Inter Regular"/>
              </a:defRPr>
            </a:lvl4pPr>
            <a:lvl5pPr>
              <a:lnSpc>
                <a:spcPct val="95000"/>
              </a:lnSpc>
              <a:defRPr sz="800">
                <a:solidFill>
                  <a:srgbClr val="451E7B"/>
                </a:solidFill>
                <a:latin typeface="Inter Regular"/>
                <a:ea typeface="Inter Regular"/>
                <a:cs typeface="Inter Regular"/>
                <a:sym typeface="Inter Regular"/>
              </a:defRPr>
            </a:lvl5pPr>
          </a:lstStyle>
          <a:p>
            <a:pPr/>
            <a:r>
              <a:t>Body Level One</a:t>
            </a:r>
          </a:p>
          <a:p>
            <a:pPr lvl="1"/>
            <a:r>
              <a:t>Body Level Two</a:t>
            </a:r>
          </a:p>
          <a:p>
            <a:pPr lvl="2"/>
            <a:r>
              <a:t>Body Level Three</a:t>
            </a:r>
          </a:p>
          <a:p>
            <a:pPr lvl="3"/>
            <a:r>
              <a:t>Body Level Four</a:t>
            </a:r>
          </a:p>
          <a:p>
            <a:pPr lvl="4"/>
            <a:r>
              <a:t>Body Level Five</a:t>
            </a:r>
          </a:p>
        </p:txBody>
      </p:sp>
      <p:sp>
        <p:nvSpPr>
          <p:cNvPr id="16" name="Google Shape;9;p2"/>
          <p:cNvSpPr txBox="1"/>
          <p:nvPr/>
        </p:nvSpPr>
        <p:spPr>
          <a:xfrm>
            <a:off x="160350" y="4938919"/>
            <a:ext cx="63600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defRPr b="1" sz="800">
                <a:solidFill>
                  <a:srgbClr val="000000"/>
                </a:solidFill>
                <a:latin typeface="Helvetica Neue"/>
                <a:ea typeface="Helvetica Neue"/>
                <a:cs typeface="Helvetica Neue"/>
                <a:sym typeface="Helvetica Neue"/>
              </a:defRPr>
            </a:lvl1pPr>
          </a:lstStyle>
          <a:p>
            <a:pPr/>
            <a:r>
              <a:t>SPACE10</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1_1">
    <p:spTree>
      <p:nvGrpSpPr>
        <p:cNvPr id="1" name=""/>
        <p:cNvGrpSpPr/>
        <p:nvPr/>
      </p:nvGrpSpPr>
      <p:grpSpPr>
        <a:xfrm>
          <a:off x="0" y="0"/>
          <a:ext cx="0" cy="0"/>
          <a:chOff x="0" y="0"/>
          <a:chExt cx="0" cy="0"/>
        </a:xfrm>
      </p:grpSpPr>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
    <p:spTree>
      <p:nvGrpSpPr>
        <p:cNvPr id="1" name=""/>
        <p:cNvGrpSpPr/>
        <p:nvPr/>
      </p:nvGrpSpPr>
      <p:grpSpPr>
        <a:xfrm>
          <a:off x="0" y="0"/>
          <a:ext cx="0" cy="0"/>
          <a:chOff x="0" y="0"/>
          <a:chExt cx="0" cy="0"/>
        </a:xfrm>
      </p:grpSpPr>
      <p:sp>
        <p:nvSpPr>
          <p:cNvPr id="108" name="Title Text"/>
          <p:cNvSpPr txBox="1"/>
          <p:nvPr>
            <p:ph type="title"/>
          </p:nvPr>
        </p:nvSpPr>
        <p:spPr>
          <a:xfrm>
            <a:off x="160349" y="160349"/>
            <a:ext cx="2868001" cy="672601"/>
          </a:xfrm>
          <a:prstGeom prst="rect">
            <a:avLst/>
          </a:prstGeom>
        </p:spPr>
        <p:txBody>
          <a:bodyPr lIns="0" tIns="0" rIns="0" bIns="0" anchor="t">
            <a:normAutofit fontScale="100000" lnSpcReduction="0"/>
          </a:bodyPr>
          <a:lstStyle>
            <a:lvl1pPr>
              <a:lnSpc>
                <a:spcPct val="80000"/>
              </a:lnSpc>
              <a:defRPr sz="4300">
                <a:latin typeface="Helvetica Neue"/>
                <a:ea typeface="Helvetica Neue"/>
                <a:cs typeface="Helvetica Neue"/>
                <a:sym typeface="Helvetica Neue"/>
              </a:defRPr>
            </a:lvl1pPr>
          </a:lstStyle>
          <a:p>
            <a:pPr/>
            <a:r>
              <a:t>Title Text</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2">
    <p:spTree>
      <p:nvGrpSpPr>
        <p:cNvPr id="1" name=""/>
        <p:cNvGrpSpPr/>
        <p:nvPr/>
      </p:nvGrpSpPr>
      <p:grpSpPr>
        <a:xfrm>
          <a:off x="0" y="0"/>
          <a:ext cx="0" cy="0"/>
          <a:chOff x="0" y="0"/>
          <a:chExt cx="0" cy="0"/>
        </a:xfrm>
      </p:grpSpPr>
      <p:sp>
        <p:nvSpPr>
          <p:cNvPr id="116" name="Title Text"/>
          <p:cNvSpPr txBox="1"/>
          <p:nvPr>
            <p:ph type="title"/>
          </p:nvPr>
        </p:nvSpPr>
        <p:spPr>
          <a:xfrm>
            <a:off x="160349" y="160349"/>
            <a:ext cx="2868001" cy="672601"/>
          </a:xfrm>
          <a:prstGeom prst="rect">
            <a:avLst/>
          </a:prstGeom>
        </p:spPr>
        <p:txBody>
          <a:bodyPr lIns="0" tIns="0" rIns="0" bIns="0" anchor="t">
            <a:normAutofit fontScale="100000" lnSpcReduction="0"/>
          </a:bodyPr>
          <a:lstStyle>
            <a:lvl1pPr>
              <a:lnSpc>
                <a:spcPct val="80000"/>
              </a:lnSpc>
              <a:defRPr sz="4300">
                <a:latin typeface="Helvetica Neue"/>
                <a:ea typeface="Helvetica Neue"/>
                <a:cs typeface="Helvetica Neue"/>
                <a:sym typeface="Helvetica Neue"/>
              </a:defRPr>
            </a:lvl1pPr>
          </a:lstStyle>
          <a:p>
            <a:pPr/>
            <a:r>
              <a:t>Title Text</a:t>
            </a:r>
          </a:p>
        </p:txBody>
      </p:sp>
      <p:sp>
        <p:nvSpPr>
          <p:cNvPr id="117" name="Body Level One…"/>
          <p:cNvSpPr txBox="1"/>
          <p:nvPr>
            <p:ph type="body" sz="quarter" idx="1"/>
          </p:nvPr>
        </p:nvSpPr>
        <p:spPr>
          <a:xfrm>
            <a:off x="4624349" y="3283349"/>
            <a:ext cx="2868001" cy="1453201"/>
          </a:xfrm>
          <a:prstGeom prst="rect">
            <a:avLst/>
          </a:prstGeom>
        </p:spPr>
        <p:txBody>
          <a:bodyPr lIns="0" tIns="0" rIns="0" bIns="0" anchor="b">
            <a:normAutofit fontScale="100000" lnSpcReduction="0"/>
          </a:bodyPr>
          <a:lstStyle>
            <a:lvl1pPr>
              <a:lnSpc>
                <a:spcPct val="95000"/>
              </a:lnSpc>
              <a:defRPr sz="1000">
                <a:latin typeface="Helvetica Neue"/>
                <a:ea typeface="Helvetica Neue"/>
                <a:cs typeface="Helvetica Neue"/>
                <a:sym typeface="Helvetica Neue"/>
              </a:defRPr>
            </a:lvl1pPr>
            <a:lvl2pPr>
              <a:lnSpc>
                <a:spcPct val="95000"/>
              </a:lnSpc>
              <a:defRPr sz="1000">
                <a:latin typeface="Helvetica Neue"/>
                <a:ea typeface="Helvetica Neue"/>
                <a:cs typeface="Helvetica Neue"/>
                <a:sym typeface="Helvetica Neue"/>
              </a:defRPr>
            </a:lvl2pPr>
            <a:lvl3pPr>
              <a:lnSpc>
                <a:spcPct val="95000"/>
              </a:lnSpc>
              <a:defRPr sz="1000">
                <a:latin typeface="Helvetica Neue"/>
                <a:ea typeface="Helvetica Neue"/>
                <a:cs typeface="Helvetica Neue"/>
                <a:sym typeface="Helvetica Neue"/>
              </a:defRPr>
            </a:lvl3pPr>
            <a:lvl4pPr>
              <a:lnSpc>
                <a:spcPct val="95000"/>
              </a:lnSpc>
              <a:defRPr sz="1000">
                <a:latin typeface="Helvetica Neue"/>
                <a:ea typeface="Helvetica Neue"/>
                <a:cs typeface="Helvetica Neue"/>
                <a:sym typeface="Helvetica Neue"/>
              </a:defRPr>
            </a:lvl4pPr>
            <a:lvl5pPr>
              <a:lnSpc>
                <a:spcPct val="95000"/>
              </a:lnSpc>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1">
    <p:spTree>
      <p:nvGrpSpPr>
        <p:cNvPr id="1" name=""/>
        <p:cNvGrpSpPr/>
        <p:nvPr/>
      </p:nvGrpSpPr>
      <p:grpSpPr>
        <a:xfrm>
          <a:off x="0" y="0"/>
          <a:ext cx="0" cy="0"/>
          <a:chOff x="0" y="0"/>
          <a:chExt cx="0" cy="0"/>
        </a:xfrm>
      </p:grpSpPr>
      <p:sp>
        <p:nvSpPr>
          <p:cNvPr id="125" name="Title Text"/>
          <p:cNvSpPr txBox="1"/>
          <p:nvPr>
            <p:ph type="title"/>
          </p:nvPr>
        </p:nvSpPr>
        <p:spPr>
          <a:xfrm>
            <a:off x="160349" y="160349"/>
            <a:ext cx="2868001" cy="672601"/>
          </a:xfrm>
          <a:prstGeom prst="rect">
            <a:avLst/>
          </a:prstGeom>
        </p:spPr>
        <p:txBody>
          <a:bodyPr lIns="0" tIns="0" rIns="0" bIns="0" anchor="t">
            <a:normAutofit fontScale="100000" lnSpcReduction="0"/>
          </a:bodyPr>
          <a:lstStyle>
            <a:lvl1pPr>
              <a:lnSpc>
                <a:spcPct val="80000"/>
              </a:lnSpc>
              <a:defRPr sz="4300">
                <a:latin typeface="Helvetica Neue"/>
                <a:ea typeface="Helvetica Neue"/>
                <a:cs typeface="Helvetica Neue"/>
                <a:sym typeface="Helvetica Neue"/>
              </a:defRPr>
            </a:lvl1pPr>
          </a:lstStyle>
          <a:p>
            <a:pPr/>
            <a:r>
              <a:t>Title Text</a:t>
            </a:r>
          </a:p>
        </p:txBody>
      </p:sp>
      <p:sp>
        <p:nvSpPr>
          <p:cNvPr id="126" name="Body Level One…"/>
          <p:cNvSpPr txBox="1"/>
          <p:nvPr>
            <p:ph type="body" sz="quarter" idx="1"/>
          </p:nvPr>
        </p:nvSpPr>
        <p:spPr>
          <a:xfrm>
            <a:off x="4624349" y="4064075"/>
            <a:ext cx="2124001" cy="672601"/>
          </a:xfrm>
          <a:prstGeom prst="rect">
            <a:avLst/>
          </a:prstGeom>
        </p:spPr>
        <p:txBody>
          <a:bodyPr lIns="0" tIns="0" rIns="0" bIns="0">
            <a:normAutofit fontScale="100000" lnSpcReduction="0"/>
          </a:bodyPr>
          <a:lstStyle>
            <a:lvl1pPr>
              <a:lnSpc>
                <a:spcPct val="95000"/>
              </a:lnSpc>
              <a:defRPr sz="1000">
                <a:latin typeface="Helvetica Neue"/>
                <a:ea typeface="Helvetica Neue"/>
                <a:cs typeface="Helvetica Neue"/>
                <a:sym typeface="Helvetica Neue"/>
              </a:defRPr>
            </a:lvl1pPr>
            <a:lvl2pPr>
              <a:lnSpc>
                <a:spcPct val="95000"/>
              </a:lnSpc>
              <a:defRPr sz="1000">
                <a:latin typeface="Helvetica Neue"/>
                <a:ea typeface="Helvetica Neue"/>
                <a:cs typeface="Helvetica Neue"/>
                <a:sym typeface="Helvetica Neue"/>
              </a:defRPr>
            </a:lvl2pPr>
            <a:lvl3pPr>
              <a:lnSpc>
                <a:spcPct val="95000"/>
              </a:lnSpc>
              <a:defRPr sz="1000">
                <a:latin typeface="Helvetica Neue"/>
                <a:ea typeface="Helvetica Neue"/>
                <a:cs typeface="Helvetica Neue"/>
                <a:sym typeface="Helvetica Neue"/>
              </a:defRPr>
            </a:lvl3pPr>
            <a:lvl4pPr>
              <a:lnSpc>
                <a:spcPct val="95000"/>
              </a:lnSpc>
              <a:defRPr sz="1000">
                <a:latin typeface="Helvetica Neue"/>
                <a:ea typeface="Helvetica Neue"/>
                <a:cs typeface="Helvetica Neue"/>
                <a:sym typeface="Helvetica Neue"/>
              </a:defRPr>
            </a:lvl4pPr>
            <a:lvl5pPr>
              <a:lnSpc>
                <a:spcPct val="95000"/>
              </a:lnSpc>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_1_1">
    <p:spTree>
      <p:nvGrpSpPr>
        <p:cNvPr id="1" name=""/>
        <p:cNvGrpSpPr/>
        <p:nvPr/>
      </p:nvGrpSpPr>
      <p:grpSpPr>
        <a:xfrm>
          <a:off x="0" y="0"/>
          <a:ext cx="0" cy="0"/>
          <a:chOff x="0" y="0"/>
          <a:chExt cx="0" cy="0"/>
        </a:xfrm>
      </p:grpSpPr>
      <p:sp>
        <p:nvSpPr>
          <p:cNvPr id="134" name="Google Shape;74;p15"/>
          <p:cNvSpPr/>
          <p:nvPr>
            <p:ph type="pic" idx="21"/>
          </p:nvPr>
        </p:nvSpPr>
        <p:spPr>
          <a:xfrm>
            <a:off x="0" y="0"/>
            <a:ext cx="9144000" cy="5143500"/>
          </a:xfrm>
          <a:prstGeom prst="rect">
            <a:avLst/>
          </a:prstGeom>
        </p:spPr>
        <p:txBody>
          <a:bodyPr lIns="91439" rIns="91439"/>
          <a:lstStyle/>
          <a:p>
            <a:pPr/>
          </a:p>
        </p:txBody>
      </p:sp>
      <p:sp>
        <p:nvSpPr>
          <p:cNvPr id="135" name="Title Text"/>
          <p:cNvSpPr txBox="1"/>
          <p:nvPr>
            <p:ph type="title"/>
          </p:nvPr>
        </p:nvSpPr>
        <p:spPr>
          <a:xfrm>
            <a:off x="160349" y="160349"/>
            <a:ext cx="2868001" cy="672601"/>
          </a:xfrm>
          <a:prstGeom prst="rect">
            <a:avLst/>
          </a:prstGeom>
        </p:spPr>
        <p:txBody>
          <a:bodyPr lIns="0" tIns="0" rIns="0" bIns="0" anchor="t">
            <a:normAutofit fontScale="100000" lnSpcReduction="0"/>
          </a:bodyPr>
          <a:lstStyle>
            <a:lvl1pPr>
              <a:lnSpc>
                <a:spcPct val="80000"/>
              </a:lnSpc>
              <a:defRPr sz="4300">
                <a:solidFill>
                  <a:srgbClr val="FFFFFF"/>
                </a:solidFill>
                <a:latin typeface="Helvetica Neue"/>
                <a:ea typeface="Helvetica Neue"/>
                <a:cs typeface="Helvetica Neue"/>
                <a:sym typeface="Helvetica Neue"/>
              </a:defRPr>
            </a:lvl1pPr>
          </a:lstStyle>
          <a:p>
            <a:pPr/>
            <a:r>
              <a:t>Title Text</a:t>
            </a:r>
          </a:p>
        </p:txBody>
      </p:sp>
      <p:sp>
        <p:nvSpPr>
          <p:cNvPr id="136" name="Body Level One…"/>
          <p:cNvSpPr txBox="1"/>
          <p:nvPr>
            <p:ph type="body" sz="quarter" idx="1"/>
          </p:nvPr>
        </p:nvSpPr>
        <p:spPr>
          <a:xfrm>
            <a:off x="4624349" y="3283349"/>
            <a:ext cx="2868001" cy="1453201"/>
          </a:xfrm>
          <a:prstGeom prst="rect">
            <a:avLst/>
          </a:prstGeom>
        </p:spPr>
        <p:txBody>
          <a:bodyPr lIns="0" tIns="0" rIns="0" bIns="0" anchor="b">
            <a:normAutofit fontScale="100000" lnSpcReduction="0"/>
          </a:bodyPr>
          <a:lstStyle>
            <a:lvl1pPr>
              <a:lnSpc>
                <a:spcPct val="95000"/>
              </a:lnSpc>
              <a:defRPr sz="1000">
                <a:solidFill>
                  <a:srgbClr val="FFFFFF"/>
                </a:solidFill>
                <a:latin typeface="Helvetica Neue"/>
                <a:ea typeface="Helvetica Neue"/>
                <a:cs typeface="Helvetica Neue"/>
                <a:sym typeface="Helvetica Neue"/>
              </a:defRPr>
            </a:lvl1pPr>
            <a:lvl2pPr>
              <a:lnSpc>
                <a:spcPct val="95000"/>
              </a:lnSpc>
              <a:defRPr sz="1000">
                <a:solidFill>
                  <a:srgbClr val="FFFFFF"/>
                </a:solidFill>
                <a:latin typeface="Helvetica Neue"/>
                <a:ea typeface="Helvetica Neue"/>
                <a:cs typeface="Helvetica Neue"/>
                <a:sym typeface="Helvetica Neue"/>
              </a:defRPr>
            </a:lvl2pPr>
            <a:lvl3pPr>
              <a:lnSpc>
                <a:spcPct val="95000"/>
              </a:lnSpc>
              <a:defRPr sz="1000">
                <a:solidFill>
                  <a:srgbClr val="FFFFFF"/>
                </a:solidFill>
                <a:latin typeface="Helvetica Neue"/>
                <a:ea typeface="Helvetica Neue"/>
                <a:cs typeface="Helvetica Neue"/>
                <a:sym typeface="Helvetica Neue"/>
              </a:defRPr>
            </a:lvl3pPr>
            <a:lvl4pPr>
              <a:lnSpc>
                <a:spcPct val="95000"/>
              </a:lnSpc>
              <a:defRPr sz="1000">
                <a:solidFill>
                  <a:srgbClr val="FFFFFF"/>
                </a:solidFill>
                <a:latin typeface="Helvetica Neue"/>
                <a:ea typeface="Helvetica Neue"/>
                <a:cs typeface="Helvetica Neue"/>
                <a:sym typeface="Helvetica Neue"/>
              </a:defRPr>
            </a:lvl4pPr>
            <a:lvl5pPr>
              <a:lnSpc>
                <a:spcPct val="95000"/>
              </a:lnSpc>
              <a:defRPr sz="1000">
                <a:solidFill>
                  <a:srgbClr val="FFFFFF"/>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
    <p:spTree>
      <p:nvGrpSpPr>
        <p:cNvPr id="1" name=""/>
        <p:cNvGrpSpPr/>
        <p:nvPr/>
      </p:nvGrpSpPr>
      <p:grpSpPr>
        <a:xfrm>
          <a:off x="0" y="0"/>
          <a:ext cx="0" cy="0"/>
          <a:chOff x="0" y="0"/>
          <a:chExt cx="0" cy="0"/>
        </a:xfrm>
      </p:grpSpPr>
      <p:sp>
        <p:nvSpPr>
          <p:cNvPr id="144" name="Title Text"/>
          <p:cNvSpPr txBox="1"/>
          <p:nvPr>
            <p:ph type="title"/>
          </p:nvPr>
        </p:nvSpPr>
        <p:spPr>
          <a:xfrm>
            <a:off x="160349" y="160349"/>
            <a:ext cx="2868001" cy="672601"/>
          </a:xfrm>
          <a:prstGeom prst="rect">
            <a:avLst/>
          </a:prstGeom>
        </p:spPr>
        <p:txBody>
          <a:bodyPr lIns="0" tIns="0" rIns="0" bIns="0" anchor="t">
            <a:normAutofit fontScale="100000" lnSpcReduction="0"/>
          </a:bodyPr>
          <a:lstStyle>
            <a:lvl1pPr>
              <a:lnSpc>
                <a:spcPct val="80000"/>
              </a:lnSpc>
              <a:defRPr sz="4300">
                <a:latin typeface="Helvetica Neue"/>
                <a:ea typeface="Helvetica Neue"/>
                <a:cs typeface="Helvetica Neue"/>
                <a:sym typeface="Helvetica Neue"/>
              </a:defRPr>
            </a:lvl1pPr>
          </a:lstStyle>
          <a:p>
            <a:pPr/>
            <a:r>
              <a:t>Title Text</a:t>
            </a:r>
          </a:p>
        </p:txBody>
      </p:sp>
      <p:sp>
        <p:nvSpPr>
          <p:cNvPr id="145" name="Google Shape;81;p16"/>
          <p:cNvSpPr/>
          <p:nvPr>
            <p:ph type="pic" sz="half" idx="21"/>
          </p:nvPr>
        </p:nvSpPr>
        <p:spPr>
          <a:xfrm>
            <a:off x="160349" y="1721849"/>
            <a:ext cx="4356002" cy="3015002"/>
          </a:xfrm>
          <a:prstGeom prst="rect">
            <a:avLst/>
          </a:prstGeom>
        </p:spPr>
        <p:txBody>
          <a:bodyPr lIns="91439" rIns="91439"/>
          <a:lstStyle/>
          <a:p>
            <a:pP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7">
    <p:spTree>
      <p:nvGrpSpPr>
        <p:cNvPr id="1" name=""/>
        <p:cNvGrpSpPr/>
        <p:nvPr/>
      </p:nvGrpSpPr>
      <p:grpSpPr>
        <a:xfrm>
          <a:off x="0" y="0"/>
          <a:ext cx="0" cy="0"/>
          <a:chOff x="0" y="0"/>
          <a:chExt cx="0" cy="0"/>
        </a:xfrm>
      </p:grpSpPr>
      <p:sp>
        <p:nvSpPr>
          <p:cNvPr id="153" name="Title Text"/>
          <p:cNvSpPr txBox="1"/>
          <p:nvPr>
            <p:ph type="title"/>
          </p:nvPr>
        </p:nvSpPr>
        <p:spPr>
          <a:xfrm>
            <a:off x="160349" y="113549"/>
            <a:ext cx="3612002" cy="719401"/>
          </a:xfrm>
          <a:prstGeom prst="rect">
            <a:avLst/>
          </a:prstGeom>
        </p:spPr>
        <p:txBody>
          <a:bodyPr lIns="0" tIns="0" rIns="0" bIns="0" anchor="t">
            <a:normAutofit fontScale="100000" lnSpcReduction="0"/>
          </a:bodyPr>
          <a:lstStyle>
            <a:lvl1pPr>
              <a:lnSpc>
                <a:spcPct val="90000"/>
              </a:lnSpc>
              <a:defRPr sz="3000">
                <a:latin typeface="Helvetica Neue"/>
                <a:ea typeface="Helvetica Neue"/>
                <a:cs typeface="Helvetica Neue"/>
                <a:sym typeface="Helvetica Neue"/>
              </a:defRPr>
            </a:lvl1pPr>
          </a:lstStyle>
          <a:p>
            <a:pPr/>
            <a:r>
              <a:t>Title Text</a:t>
            </a:r>
          </a:p>
        </p:txBody>
      </p:sp>
      <p:sp>
        <p:nvSpPr>
          <p:cNvPr id="1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7_1">
    <p:spTree>
      <p:nvGrpSpPr>
        <p:cNvPr id="1" name=""/>
        <p:cNvGrpSpPr/>
        <p:nvPr/>
      </p:nvGrpSpPr>
      <p:grpSpPr>
        <a:xfrm>
          <a:off x="0" y="0"/>
          <a:ext cx="0" cy="0"/>
          <a:chOff x="0" y="0"/>
          <a:chExt cx="0" cy="0"/>
        </a:xfrm>
      </p:grpSpPr>
      <p:sp>
        <p:nvSpPr>
          <p:cNvPr id="161" name="Title Text"/>
          <p:cNvSpPr txBox="1"/>
          <p:nvPr>
            <p:ph type="title"/>
          </p:nvPr>
        </p:nvSpPr>
        <p:spPr>
          <a:xfrm>
            <a:off x="160349" y="160349"/>
            <a:ext cx="2868001" cy="672601"/>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162" name="Body Level One…"/>
          <p:cNvSpPr txBox="1"/>
          <p:nvPr>
            <p:ph type="body" sz="quarter" idx="1"/>
          </p:nvPr>
        </p:nvSpPr>
        <p:spPr>
          <a:xfrm>
            <a:off x="4624349" y="160349"/>
            <a:ext cx="324001" cy="4576502"/>
          </a:xfrm>
          <a:prstGeom prst="rect">
            <a:avLst/>
          </a:prstGeom>
        </p:spPr>
        <p:txBody>
          <a:bodyPr lIns="0" tIns="0" rIns="0" bIns="0">
            <a:normAutofit fontScale="100000" lnSpcReduction="0"/>
          </a:bodyPr>
          <a:lstStyle>
            <a:lvl1pPr>
              <a:lnSpc>
                <a:spcPct val="95000"/>
              </a:lnSpc>
              <a:defRPr sz="1000">
                <a:latin typeface="Helvetica Neue"/>
                <a:ea typeface="Helvetica Neue"/>
                <a:cs typeface="Helvetica Neue"/>
                <a:sym typeface="Helvetica Neue"/>
              </a:defRPr>
            </a:lvl1pPr>
            <a:lvl2pPr>
              <a:lnSpc>
                <a:spcPct val="95000"/>
              </a:lnSpc>
              <a:defRPr sz="1000">
                <a:latin typeface="Helvetica Neue"/>
                <a:ea typeface="Helvetica Neue"/>
                <a:cs typeface="Helvetica Neue"/>
                <a:sym typeface="Helvetica Neue"/>
              </a:defRPr>
            </a:lvl2pPr>
            <a:lvl3pPr>
              <a:lnSpc>
                <a:spcPct val="95000"/>
              </a:lnSpc>
              <a:defRPr sz="1000">
                <a:latin typeface="Helvetica Neue"/>
                <a:ea typeface="Helvetica Neue"/>
                <a:cs typeface="Helvetica Neue"/>
                <a:sym typeface="Helvetica Neue"/>
              </a:defRPr>
            </a:lvl3pPr>
            <a:lvl4pPr>
              <a:lnSpc>
                <a:spcPct val="95000"/>
              </a:lnSpc>
              <a:defRPr sz="1000">
                <a:latin typeface="Helvetica Neue"/>
                <a:ea typeface="Helvetica Neue"/>
                <a:cs typeface="Helvetica Neue"/>
                <a:sym typeface="Helvetica Neue"/>
              </a:defRPr>
            </a:lvl4pPr>
            <a:lvl5pPr>
              <a:lnSpc>
                <a:spcPct val="95000"/>
              </a:lnSpc>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7_1_1">
    <p:spTree>
      <p:nvGrpSpPr>
        <p:cNvPr id="1" name=""/>
        <p:cNvGrpSpPr/>
        <p:nvPr/>
      </p:nvGrpSpPr>
      <p:grpSpPr>
        <a:xfrm>
          <a:off x="0" y="0"/>
          <a:ext cx="0" cy="0"/>
          <a:chOff x="0" y="0"/>
          <a:chExt cx="0" cy="0"/>
        </a:xfrm>
      </p:grpSpPr>
      <p:sp>
        <p:nvSpPr>
          <p:cNvPr id="170" name="Title Text"/>
          <p:cNvSpPr txBox="1"/>
          <p:nvPr>
            <p:ph type="title"/>
          </p:nvPr>
        </p:nvSpPr>
        <p:spPr>
          <a:xfrm>
            <a:off x="904500" y="160349"/>
            <a:ext cx="7331700" cy="4576502"/>
          </a:xfrm>
          <a:prstGeom prst="rect">
            <a:avLst/>
          </a:prstGeom>
        </p:spPr>
        <p:txBody>
          <a:bodyPr lIns="0" tIns="0" rIns="0" bIns="0" anchor="t">
            <a:normAutofit fontScale="100000" lnSpcReduction="0"/>
          </a:bodyPr>
          <a:lstStyle>
            <a:lvl1pPr algn="ctr">
              <a:lnSpc>
                <a:spcPct val="80000"/>
              </a:lnSpc>
              <a:defRPr sz="4300">
                <a:latin typeface="Helvetica Neue"/>
                <a:ea typeface="Helvetica Neue"/>
                <a:cs typeface="Helvetica Neue"/>
                <a:sym typeface="Helvetica Neue"/>
              </a:defRPr>
            </a:lvl1pPr>
          </a:lstStyle>
          <a:p>
            <a:pPr/>
            <a:r>
              <a:t>Title Text</a:t>
            </a:r>
          </a:p>
        </p:txBody>
      </p:sp>
      <p:sp>
        <p:nvSpPr>
          <p:cNvPr id="1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7_1_1_1">
    <p:spTree>
      <p:nvGrpSpPr>
        <p:cNvPr id="1" name=""/>
        <p:cNvGrpSpPr/>
        <p:nvPr/>
      </p:nvGrpSpPr>
      <p:grpSpPr>
        <a:xfrm>
          <a:off x="0" y="0"/>
          <a:ext cx="0" cy="0"/>
          <a:chOff x="0" y="0"/>
          <a:chExt cx="0" cy="0"/>
        </a:xfrm>
      </p:grpSpPr>
      <p:sp>
        <p:nvSpPr>
          <p:cNvPr id="178" name="Title Text"/>
          <p:cNvSpPr txBox="1"/>
          <p:nvPr>
            <p:ph type="title"/>
          </p:nvPr>
        </p:nvSpPr>
        <p:spPr>
          <a:xfrm>
            <a:off x="904500" y="160349"/>
            <a:ext cx="7331700" cy="1561502"/>
          </a:xfrm>
          <a:prstGeom prst="rect">
            <a:avLst/>
          </a:prstGeom>
        </p:spPr>
        <p:txBody>
          <a:bodyPr lIns="0" tIns="0" rIns="0" bIns="0" anchor="t">
            <a:normAutofit fontScale="100000" lnSpcReduction="0"/>
          </a:bodyPr>
          <a:lstStyle>
            <a:lvl1pPr algn="ctr">
              <a:lnSpc>
                <a:spcPct val="80000"/>
              </a:lnSpc>
              <a:defRPr sz="4300">
                <a:latin typeface="Helvetica Neue"/>
                <a:ea typeface="Helvetica Neue"/>
                <a:cs typeface="Helvetica Neue"/>
                <a:sym typeface="Helvetica Neue"/>
              </a:defRPr>
            </a:lvl1pPr>
          </a:lstStyle>
          <a:p>
            <a:pPr/>
            <a:r>
              <a:t>Title Text</a:t>
            </a:r>
          </a:p>
        </p:txBody>
      </p:sp>
      <p:sp>
        <p:nvSpPr>
          <p:cNvPr id="179" name="Google Shape;108;p20"/>
          <p:cNvSpPr/>
          <p:nvPr>
            <p:ph type="pic" sz="half" idx="21"/>
          </p:nvPr>
        </p:nvSpPr>
        <p:spPr>
          <a:xfrm>
            <a:off x="2704725" y="2040325"/>
            <a:ext cx="3734400" cy="2696701"/>
          </a:xfrm>
          <a:prstGeom prst="rect">
            <a:avLst/>
          </a:prstGeom>
        </p:spPr>
        <p:txBody>
          <a:bodyPr lIns="91439" rIns="91439"/>
          <a:lstStyle/>
          <a:p>
            <a:pPr/>
          </a:p>
        </p:txBody>
      </p:sp>
      <p:sp>
        <p:nvSpPr>
          <p:cNvPr id="1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3">
    <p:spTree>
      <p:nvGrpSpPr>
        <p:cNvPr id="1" name=""/>
        <p:cNvGrpSpPr/>
        <p:nvPr/>
      </p:nvGrpSpPr>
      <p:grpSpPr>
        <a:xfrm>
          <a:off x="0" y="0"/>
          <a:ext cx="0" cy="0"/>
          <a:chOff x="0" y="0"/>
          <a:chExt cx="0" cy="0"/>
        </a:xfrm>
      </p:grpSpPr>
      <p:sp>
        <p:nvSpPr>
          <p:cNvPr id="24" name="Google Shape;12;p3"/>
          <p:cNvSpPr/>
          <p:nvPr>
            <p:ph type="pic" idx="21"/>
          </p:nvPr>
        </p:nvSpPr>
        <p:spPr>
          <a:xfrm>
            <a:off x="4624349" y="160350"/>
            <a:ext cx="4356001" cy="4750500"/>
          </a:xfrm>
          <a:prstGeom prst="rect">
            <a:avLst/>
          </a:prstGeom>
        </p:spPr>
        <p:txBody>
          <a:bodyPr lIns="91439" rIns="91439"/>
          <a:lstStyle/>
          <a:p>
            <a:pPr/>
          </a:p>
        </p:txBody>
      </p:sp>
      <p:sp>
        <p:nvSpPr>
          <p:cNvPr id="25" name="Title Text"/>
          <p:cNvSpPr txBox="1"/>
          <p:nvPr>
            <p:ph type="title"/>
          </p:nvPr>
        </p:nvSpPr>
        <p:spPr>
          <a:xfrm>
            <a:off x="160349" y="160349"/>
            <a:ext cx="4356002" cy="2342102"/>
          </a:xfrm>
          <a:prstGeom prst="rect">
            <a:avLst/>
          </a:prstGeom>
        </p:spPr>
        <p:txBody>
          <a:bodyPr lIns="0" tIns="0" rIns="0" bIns="0" anchor="t">
            <a:normAutofit fontScale="100000" lnSpcReduction="0"/>
          </a:bodyPr>
          <a:lstStyle>
            <a:lvl1pPr>
              <a:lnSpc>
                <a:spcPct val="75000"/>
              </a:lnSpc>
              <a:defRPr sz="6500">
                <a:latin typeface="Helvetica Neue"/>
                <a:ea typeface="Helvetica Neue"/>
                <a:cs typeface="Helvetica Neue"/>
                <a:sym typeface="Helvetica Neue"/>
              </a:defRPr>
            </a:lvl1pPr>
          </a:lstStyle>
          <a:p>
            <a:pPr/>
            <a:r>
              <a:t>Title Text</a:t>
            </a:r>
          </a:p>
        </p:txBody>
      </p:sp>
      <p:sp>
        <p:nvSpPr>
          <p:cNvPr id="26" name="Body Level One…"/>
          <p:cNvSpPr txBox="1"/>
          <p:nvPr>
            <p:ph type="body" sz="quarter" idx="1"/>
          </p:nvPr>
        </p:nvSpPr>
        <p:spPr>
          <a:xfrm>
            <a:off x="4624349" y="4755569"/>
            <a:ext cx="2868001" cy="310201"/>
          </a:xfrm>
          <a:prstGeom prst="rect">
            <a:avLst/>
          </a:prstGeom>
        </p:spPr>
        <p:txBody>
          <a:bodyPr lIns="0" tIns="0" rIns="0" bIns="0" anchor="b">
            <a:normAutofit fontScale="100000" lnSpcReduction="0"/>
          </a:bodyPr>
          <a:lstStyle>
            <a:lvl1pPr>
              <a:lnSpc>
                <a:spcPct val="95000"/>
              </a:lnSpc>
              <a:defRPr sz="800">
                <a:solidFill>
                  <a:srgbClr val="451E7B"/>
                </a:solidFill>
                <a:latin typeface="Inter Regular"/>
                <a:ea typeface="Inter Regular"/>
                <a:cs typeface="Inter Regular"/>
                <a:sym typeface="Inter Regular"/>
              </a:defRPr>
            </a:lvl1pPr>
            <a:lvl2pPr>
              <a:lnSpc>
                <a:spcPct val="95000"/>
              </a:lnSpc>
              <a:defRPr sz="800">
                <a:solidFill>
                  <a:srgbClr val="451E7B"/>
                </a:solidFill>
                <a:latin typeface="Inter Regular"/>
                <a:ea typeface="Inter Regular"/>
                <a:cs typeface="Inter Regular"/>
                <a:sym typeface="Inter Regular"/>
              </a:defRPr>
            </a:lvl2pPr>
            <a:lvl3pPr>
              <a:lnSpc>
                <a:spcPct val="95000"/>
              </a:lnSpc>
              <a:defRPr sz="800">
                <a:solidFill>
                  <a:srgbClr val="451E7B"/>
                </a:solidFill>
                <a:latin typeface="Inter Regular"/>
                <a:ea typeface="Inter Regular"/>
                <a:cs typeface="Inter Regular"/>
                <a:sym typeface="Inter Regular"/>
              </a:defRPr>
            </a:lvl3pPr>
            <a:lvl4pPr>
              <a:lnSpc>
                <a:spcPct val="95000"/>
              </a:lnSpc>
              <a:defRPr sz="800">
                <a:solidFill>
                  <a:srgbClr val="451E7B"/>
                </a:solidFill>
                <a:latin typeface="Inter Regular"/>
                <a:ea typeface="Inter Regular"/>
                <a:cs typeface="Inter Regular"/>
                <a:sym typeface="Inter Regular"/>
              </a:defRPr>
            </a:lvl4pPr>
            <a:lvl5pPr>
              <a:lnSpc>
                <a:spcPct val="95000"/>
              </a:lnSpc>
              <a:defRPr sz="800">
                <a:solidFill>
                  <a:srgbClr val="451E7B"/>
                </a:solidFill>
                <a:latin typeface="Inter Regular"/>
                <a:ea typeface="Inter Regular"/>
                <a:cs typeface="Inter Regular"/>
                <a:sym typeface="Inter Regular"/>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7_1_1_1_1">
    <p:spTree>
      <p:nvGrpSpPr>
        <p:cNvPr id="1" name=""/>
        <p:cNvGrpSpPr/>
        <p:nvPr/>
      </p:nvGrpSpPr>
      <p:grpSpPr>
        <a:xfrm>
          <a:off x="0" y="0"/>
          <a:ext cx="0" cy="0"/>
          <a:chOff x="0" y="0"/>
          <a:chExt cx="0" cy="0"/>
        </a:xfrm>
      </p:grpSpPr>
      <p:sp>
        <p:nvSpPr>
          <p:cNvPr id="187" name="Google Shape;113;p21"/>
          <p:cNvSpPr/>
          <p:nvPr>
            <p:ph type="pic" idx="21"/>
          </p:nvPr>
        </p:nvSpPr>
        <p:spPr>
          <a:xfrm>
            <a:off x="0" y="0"/>
            <a:ext cx="9144000" cy="5143500"/>
          </a:xfrm>
          <a:prstGeom prst="rect">
            <a:avLst/>
          </a:prstGeom>
        </p:spPr>
        <p:txBody>
          <a:bodyPr lIns="91439" rIns="91439"/>
          <a:lstStyle/>
          <a:p>
            <a:pPr/>
          </a:p>
        </p:txBody>
      </p:sp>
      <p:sp>
        <p:nvSpPr>
          <p:cNvPr id="188" name="Title Text"/>
          <p:cNvSpPr txBox="1"/>
          <p:nvPr>
            <p:ph type="title"/>
          </p:nvPr>
        </p:nvSpPr>
        <p:spPr>
          <a:xfrm>
            <a:off x="904500" y="160349"/>
            <a:ext cx="7331700" cy="4576502"/>
          </a:xfrm>
          <a:prstGeom prst="rect">
            <a:avLst/>
          </a:prstGeom>
        </p:spPr>
        <p:txBody>
          <a:bodyPr lIns="0" tIns="0" rIns="0" bIns="0" anchor="t">
            <a:normAutofit fontScale="100000" lnSpcReduction="0"/>
          </a:bodyPr>
          <a:lstStyle>
            <a:lvl1pPr algn="ctr">
              <a:lnSpc>
                <a:spcPct val="80000"/>
              </a:lnSpc>
              <a:defRPr sz="4300">
                <a:solidFill>
                  <a:srgbClr val="FFFFFF"/>
                </a:solidFill>
                <a:latin typeface="Helvetica Neue"/>
                <a:ea typeface="Helvetica Neue"/>
                <a:cs typeface="Helvetica Neue"/>
                <a:sym typeface="Helvetica Neue"/>
              </a:defRPr>
            </a:lvl1pPr>
          </a:lstStyle>
          <a:p>
            <a:pPr/>
            <a:r>
              <a:t>Title Text</a:t>
            </a:r>
          </a:p>
        </p:txBody>
      </p:sp>
      <p:sp>
        <p:nvSpPr>
          <p:cNvPr id="1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9">
    <p:spTree>
      <p:nvGrpSpPr>
        <p:cNvPr id="1" name=""/>
        <p:cNvGrpSpPr/>
        <p:nvPr/>
      </p:nvGrpSpPr>
      <p:grpSpPr>
        <a:xfrm>
          <a:off x="0" y="0"/>
          <a:ext cx="0" cy="0"/>
          <a:chOff x="0" y="0"/>
          <a:chExt cx="0" cy="0"/>
        </a:xfrm>
      </p:grpSpPr>
      <p:sp>
        <p:nvSpPr>
          <p:cNvPr id="196" name="Title Text"/>
          <p:cNvSpPr txBox="1"/>
          <p:nvPr>
            <p:ph type="title"/>
          </p:nvPr>
        </p:nvSpPr>
        <p:spPr>
          <a:xfrm>
            <a:off x="160349" y="160349"/>
            <a:ext cx="5100001" cy="3795602"/>
          </a:xfrm>
          <a:prstGeom prst="rect">
            <a:avLst/>
          </a:prstGeom>
        </p:spPr>
        <p:txBody>
          <a:bodyPr lIns="0" tIns="0" rIns="0" bIns="0" anchor="t">
            <a:normAutofit fontScale="100000" lnSpcReduction="0"/>
          </a:bodyPr>
          <a:lstStyle>
            <a:lvl1pPr>
              <a:lnSpc>
                <a:spcPct val="80000"/>
              </a:lnSpc>
              <a:defRPr sz="4300">
                <a:latin typeface="Helvetica Neue"/>
                <a:ea typeface="Helvetica Neue"/>
                <a:cs typeface="Helvetica Neue"/>
                <a:sym typeface="Helvetica Neue"/>
              </a:defRPr>
            </a:lvl1pPr>
          </a:lstStyle>
          <a:p>
            <a:pPr/>
            <a:r>
              <a:t>Title Text</a:t>
            </a:r>
          </a:p>
        </p:txBody>
      </p:sp>
      <p:sp>
        <p:nvSpPr>
          <p:cNvPr id="197" name="Body Level One…"/>
          <p:cNvSpPr txBox="1"/>
          <p:nvPr>
            <p:ph type="body" sz="quarter" idx="1"/>
          </p:nvPr>
        </p:nvSpPr>
        <p:spPr>
          <a:xfrm>
            <a:off x="160349" y="4064075"/>
            <a:ext cx="2123702" cy="672901"/>
          </a:xfrm>
          <a:prstGeom prst="rect">
            <a:avLst/>
          </a:prstGeom>
        </p:spPr>
        <p:txBody>
          <a:bodyPr lIns="0" tIns="0" rIns="0" bIns="0" anchor="b">
            <a:normAutofit fontScale="100000" lnSpcReduction="0"/>
          </a:bodyPr>
          <a:lstStyle>
            <a:lvl1pPr>
              <a:lnSpc>
                <a:spcPct val="95000"/>
              </a:lnSpc>
              <a:defRPr sz="1000">
                <a:solidFill>
                  <a:srgbClr val="969696"/>
                </a:solidFill>
                <a:latin typeface="Helvetica Neue"/>
                <a:ea typeface="Helvetica Neue"/>
                <a:cs typeface="Helvetica Neue"/>
                <a:sym typeface="Helvetica Neue"/>
              </a:defRPr>
            </a:lvl1pPr>
            <a:lvl2pPr>
              <a:lnSpc>
                <a:spcPct val="95000"/>
              </a:lnSpc>
              <a:defRPr sz="1000">
                <a:solidFill>
                  <a:srgbClr val="969696"/>
                </a:solidFill>
                <a:latin typeface="Helvetica Neue"/>
                <a:ea typeface="Helvetica Neue"/>
                <a:cs typeface="Helvetica Neue"/>
                <a:sym typeface="Helvetica Neue"/>
              </a:defRPr>
            </a:lvl2pPr>
            <a:lvl3pPr>
              <a:lnSpc>
                <a:spcPct val="95000"/>
              </a:lnSpc>
              <a:defRPr sz="1000">
                <a:solidFill>
                  <a:srgbClr val="969696"/>
                </a:solidFill>
                <a:latin typeface="Helvetica Neue"/>
                <a:ea typeface="Helvetica Neue"/>
                <a:cs typeface="Helvetica Neue"/>
                <a:sym typeface="Helvetica Neue"/>
              </a:defRPr>
            </a:lvl3pPr>
            <a:lvl4pPr>
              <a:lnSpc>
                <a:spcPct val="95000"/>
              </a:lnSpc>
              <a:defRPr sz="1000">
                <a:solidFill>
                  <a:srgbClr val="969696"/>
                </a:solidFill>
                <a:latin typeface="Helvetica Neue"/>
                <a:ea typeface="Helvetica Neue"/>
                <a:cs typeface="Helvetica Neue"/>
                <a:sym typeface="Helvetica Neue"/>
              </a:defRPr>
            </a:lvl4pPr>
            <a:lvl5pPr>
              <a:lnSpc>
                <a:spcPct val="95000"/>
              </a:lnSpc>
              <a:defRPr sz="10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9_1">
    <p:spTree>
      <p:nvGrpSpPr>
        <p:cNvPr id="1" name=""/>
        <p:cNvGrpSpPr/>
        <p:nvPr/>
      </p:nvGrpSpPr>
      <p:grpSpPr>
        <a:xfrm>
          <a:off x="0" y="0"/>
          <a:ext cx="0" cy="0"/>
          <a:chOff x="0" y="0"/>
          <a:chExt cx="0" cy="0"/>
        </a:xfrm>
      </p:grpSpPr>
      <p:sp>
        <p:nvSpPr>
          <p:cNvPr id="205" name="Title Text"/>
          <p:cNvSpPr txBox="1"/>
          <p:nvPr>
            <p:ph type="title"/>
          </p:nvPr>
        </p:nvSpPr>
        <p:spPr>
          <a:xfrm>
            <a:off x="160349" y="160349"/>
            <a:ext cx="4790701" cy="3795602"/>
          </a:xfrm>
          <a:prstGeom prst="rect">
            <a:avLst/>
          </a:prstGeom>
        </p:spPr>
        <p:txBody>
          <a:bodyPr lIns="0" tIns="0" rIns="0" bIns="0" anchor="t">
            <a:normAutofit fontScale="100000" lnSpcReduction="0"/>
          </a:bodyPr>
          <a:lstStyle>
            <a:lvl1pPr>
              <a:lnSpc>
                <a:spcPct val="80000"/>
              </a:lnSpc>
              <a:defRPr sz="4300">
                <a:latin typeface="Helvetica Neue"/>
                <a:ea typeface="Helvetica Neue"/>
                <a:cs typeface="Helvetica Neue"/>
                <a:sym typeface="Helvetica Neue"/>
              </a:defRPr>
            </a:lvl1pPr>
          </a:lstStyle>
          <a:p>
            <a:pPr/>
            <a:r>
              <a:t>Title Text</a:t>
            </a:r>
          </a:p>
        </p:txBody>
      </p:sp>
      <p:sp>
        <p:nvSpPr>
          <p:cNvPr id="206" name="Body Level One…"/>
          <p:cNvSpPr txBox="1"/>
          <p:nvPr>
            <p:ph type="body" sz="quarter" idx="1"/>
          </p:nvPr>
        </p:nvSpPr>
        <p:spPr>
          <a:xfrm>
            <a:off x="160349" y="4064075"/>
            <a:ext cx="2123702" cy="672901"/>
          </a:xfrm>
          <a:prstGeom prst="rect">
            <a:avLst/>
          </a:prstGeom>
        </p:spPr>
        <p:txBody>
          <a:bodyPr lIns="0" tIns="0" rIns="0" bIns="0" anchor="b">
            <a:normAutofit fontScale="100000" lnSpcReduction="0"/>
          </a:bodyPr>
          <a:lstStyle>
            <a:lvl1pPr>
              <a:lnSpc>
                <a:spcPct val="95000"/>
              </a:lnSpc>
              <a:defRPr sz="1000">
                <a:solidFill>
                  <a:srgbClr val="969696"/>
                </a:solidFill>
                <a:latin typeface="Helvetica Neue"/>
                <a:ea typeface="Helvetica Neue"/>
                <a:cs typeface="Helvetica Neue"/>
                <a:sym typeface="Helvetica Neue"/>
              </a:defRPr>
            </a:lvl1pPr>
            <a:lvl2pPr>
              <a:lnSpc>
                <a:spcPct val="95000"/>
              </a:lnSpc>
              <a:defRPr sz="1000">
                <a:solidFill>
                  <a:srgbClr val="969696"/>
                </a:solidFill>
                <a:latin typeface="Helvetica Neue"/>
                <a:ea typeface="Helvetica Neue"/>
                <a:cs typeface="Helvetica Neue"/>
                <a:sym typeface="Helvetica Neue"/>
              </a:defRPr>
            </a:lvl2pPr>
            <a:lvl3pPr>
              <a:lnSpc>
                <a:spcPct val="95000"/>
              </a:lnSpc>
              <a:defRPr sz="1000">
                <a:solidFill>
                  <a:srgbClr val="969696"/>
                </a:solidFill>
                <a:latin typeface="Helvetica Neue"/>
                <a:ea typeface="Helvetica Neue"/>
                <a:cs typeface="Helvetica Neue"/>
                <a:sym typeface="Helvetica Neue"/>
              </a:defRPr>
            </a:lvl3pPr>
            <a:lvl4pPr>
              <a:lnSpc>
                <a:spcPct val="95000"/>
              </a:lnSpc>
              <a:defRPr sz="1000">
                <a:solidFill>
                  <a:srgbClr val="969696"/>
                </a:solidFill>
                <a:latin typeface="Helvetica Neue"/>
                <a:ea typeface="Helvetica Neue"/>
                <a:cs typeface="Helvetica Neue"/>
                <a:sym typeface="Helvetica Neue"/>
              </a:defRPr>
            </a:lvl4pPr>
            <a:lvl5pPr>
              <a:lnSpc>
                <a:spcPct val="95000"/>
              </a:lnSpc>
              <a:defRPr sz="10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07" name="Google Shape;124;p23"/>
          <p:cNvSpPr/>
          <p:nvPr>
            <p:ph type="pic" sz="half" idx="21"/>
          </p:nvPr>
        </p:nvSpPr>
        <p:spPr>
          <a:xfrm>
            <a:off x="5368199" y="80999"/>
            <a:ext cx="3694801" cy="4980902"/>
          </a:xfrm>
          <a:prstGeom prst="rect">
            <a:avLst/>
          </a:prstGeom>
        </p:spPr>
        <p:txBody>
          <a:bodyPr lIns="91439" rIns="91439"/>
          <a:lstStyle/>
          <a:p>
            <a:pPr/>
          </a:p>
        </p:txBody>
      </p:sp>
      <p:sp>
        <p:nvSpPr>
          <p:cNvPr id="2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9_1_1">
    <p:spTree>
      <p:nvGrpSpPr>
        <p:cNvPr id="1" name=""/>
        <p:cNvGrpSpPr/>
        <p:nvPr/>
      </p:nvGrpSpPr>
      <p:grpSpPr>
        <a:xfrm>
          <a:off x="0" y="0"/>
          <a:ext cx="0" cy="0"/>
          <a:chOff x="0" y="0"/>
          <a:chExt cx="0" cy="0"/>
        </a:xfrm>
      </p:grpSpPr>
      <p:sp>
        <p:nvSpPr>
          <p:cNvPr id="215" name="Google Shape;126;p24"/>
          <p:cNvSpPr/>
          <p:nvPr>
            <p:ph type="pic" idx="21"/>
          </p:nvPr>
        </p:nvSpPr>
        <p:spPr>
          <a:xfrm>
            <a:off x="0" y="0"/>
            <a:ext cx="9144000" cy="5143500"/>
          </a:xfrm>
          <a:prstGeom prst="rect">
            <a:avLst/>
          </a:prstGeom>
        </p:spPr>
        <p:txBody>
          <a:bodyPr lIns="91439" rIns="91439"/>
          <a:lstStyle/>
          <a:p>
            <a:pPr/>
          </a:p>
        </p:txBody>
      </p:sp>
      <p:sp>
        <p:nvSpPr>
          <p:cNvPr id="216" name="Title Text"/>
          <p:cNvSpPr txBox="1"/>
          <p:nvPr>
            <p:ph type="title"/>
          </p:nvPr>
        </p:nvSpPr>
        <p:spPr>
          <a:xfrm>
            <a:off x="160349" y="160349"/>
            <a:ext cx="5100001" cy="3795602"/>
          </a:xfrm>
          <a:prstGeom prst="rect">
            <a:avLst/>
          </a:prstGeom>
        </p:spPr>
        <p:txBody>
          <a:bodyPr lIns="0" tIns="0" rIns="0" bIns="0" anchor="t">
            <a:normAutofit fontScale="100000" lnSpcReduction="0"/>
          </a:bodyPr>
          <a:lstStyle>
            <a:lvl1pPr>
              <a:lnSpc>
                <a:spcPct val="80000"/>
              </a:lnSpc>
              <a:defRPr sz="4300">
                <a:solidFill>
                  <a:srgbClr val="FFFFFF"/>
                </a:solidFill>
                <a:latin typeface="Helvetica Neue"/>
                <a:ea typeface="Helvetica Neue"/>
                <a:cs typeface="Helvetica Neue"/>
                <a:sym typeface="Helvetica Neue"/>
              </a:defRPr>
            </a:lvl1pPr>
          </a:lstStyle>
          <a:p>
            <a:pPr/>
            <a:r>
              <a:t>Title Text</a:t>
            </a:r>
          </a:p>
        </p:txBody>
      </p:sp>
      <p:sp>
        <p:nvSpPr>
          <p:cNvPr id="217" name="Body Level One…"/>
          <p:cNvSpPr txBox="1"/>
          <p:nvPr>
            <p:ph type="body" sz="quarter" idx="1"/>
          </p:nvPr>
        </p:nvSpPr>
        <p:spPr>
          <a:xfrm>
            <a:off x="160349" y="4064075"/>
            <a:ext cx="2123702" cy="672901"/>
          </a:xfrm>
          <a:prstGeom prst="rect">
            <a:avLst/>
          </a:prstGeom>
        </p:spPr>
        <p:txBody>
          <a:bodyPr lIns="0" tIns="0" rIns="0" bIns="0" anchor="b">
            <a:normAutofit fontScale="100000" lnSpcReduction="0"/>
          </a:bodyPr>
          <a:lstStyle>
            <a:lvl1pPr>
              <a:lnSpc>
                <a:spcPct val="95000"/>
              </a:lnSpc>
              <a:defRPr sz="1000">
                <a:solidFill>
                  <a:srgbClr val="FFFFFF"/>
                </a:solidFill>
                <a:latin typeface="Helvetica Neue"/>
                <a:ea typeface="Helvetica Neue"/>
                <a:cs typeface="Helvetica Neue"/>
                <a:sym typeface="Helvetica Neue"/>
              </a:defRPr>
            </a:lvl1pPr>
            <a:lvl2pPr>
              <a:lnSpc>
                <a:spcPct val="95000"/>
              </a:lnSpc>
              <a:defRPr sz="1000">
                <a:solidFill>
                  <a:srgbClr val="FFFFFF"/>
                </a:solidFill>
                <a:latin typeface="Helvetica Neue"/>
                <a:ea typeface="Helvetica Neue"/>
                <a:cs typeface="Helvetica Neue"/>
                <a:sym typeface="Helvetica Neue"/>
              </a:defRPr>
            </a:lvl2pPr>
            <a:lvl3pPr>
              <a:lnSpc>
                <a:spcPct val="95000"/>
              </a:lnSpc>
              <a:defRPr sz="1000">
                <a:solidFill>
                  <a:srgbClr val="FFFFFF"/>
                </a:solidFill>
                <a:latin typeface="Helvetica Neue"/>
                <a:ea typeface="Helvetica Neue"/>
                <a:cs typeface="Helvetica Neue"/>
                <a:sym typeface="Helvetica Neue"/>
              </a:defRPr>
            </a:lvl3pPr>
            <a:lvl4pPr>
              <a:lnSpc>
                <a:spcPct val="95000"/>
              </a:lnSpc>
              <a:defRPr sz="1000">
                <a:solidFill>
                  <a:srgbClr val="FFFFFF"/>
                </a:solidFill>
                <a:latin typeface="Helvetica Neue"/>
                <a:ea typeface="Helvetica Neue"/>
                <a:cs typeface="Helvetica Neue"/>
                <a:sym typeface="Helvetica Neue"/>
              </a:defRPr>
            </a:lvl4pPr>
            <a:lvl5pPr>
              <a:lnSpc>
                <a:spcPct val="95000"/>
              </a:lnSpc>
              <a:defRPr sz="1000">
                <a:solidFill>
                  <a:srgbClr val="FFFFFF"/>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4">
    <p:spTree>
      <p:nvGrpSpPr>
        <p:cNvPr id="1" name=""/>
        <p:cNvGrpSpPr/>
        <p:nvPr/>
      </p:nvGrpSpPr>
      <p:grpSpPr>
        <a:xfrm>
          <a:off x="0" y="0"/>
          <a:ext cx="0" cy="0"/>
          <a:chOff x="0" y="0"/>
          <a:chExt cx="0" cy="0"/>
        </a:xfrm>
      </p:grpSpPr>
      <p:sp>
        <p:nvSpPr>
          <p:cNvPr id="225" name="Title Text"/>
          <p:cNvSpPr txBox="1"/>
          <p:nvPr>
            <p:ph type="title"/>
          </p:nvPr>
        </p:nvSpPr>
        <p:spPr>
          <a:xfrm>
            <a:off x="160349" y="160349"/>
            <a:ext cx="5100001" cy="672601"/>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226" name="Body Level One…"/>
          <p:cNvSpPr txBox="1"/>
          <p:nvPr>
            <p:ph type="body" sz="quarter" idx="1"/>
          </p:nvPr>
        </p:nvSpPr>
        <p:spPr>
          <a:xfrm>
            <a:off x="160349" y="3283349"/>
            <a:ext cx="1800002" cy="1453502"/>
          </a:xfrm>
          <a:prstGeom prst="rect">
            <a:avLst/>
          </a:prstGeom>
        </p:spPr>
        <p:txBody>
          <a:bodyPr lIns="0" tIns="0" rIns="0" bIns="0">
            <a:normAutofit fontScale="100000" lnSpcReduction="0"/>
          </a:bodyPr>
          <a:lstStyle>
            <a:lvl1pPr>
              <a:lnSpc>
                <a:spcPct val="95000"/>
              </a:lnSpc>
              <a:defRPr sz="1000">
                <a:solidFill>
                  <a:srgbClr val="969696"/>
                </a:solidFill>
                <a:latin typeface="Helvetica Neue"/>
                <a:ea typeface="Helvetica Neue"/>
                <a:cs typeface="Helvetica Neue"/>
                <a:sym typeface="Helvetica Neue"/>
              </a:defRPr>
            </a:lvl1pPr>
            <a:lvl2pPr>
              <a:lnSpc>
                <a:spcPct val="95000"/>
              </a:lnSpc>
              <a:defRPr sz="1000">
                <a:solidFill>
                  <a:srgbClr val="969696"/>
                </a:solidFill>
                <a:latin typeface="Helvetica Neue"/>
                <a:ea typeface="Helvetica Neue"/>
                <a:cs typeface="Helvetica Neue"/>
                <a:sym typeface="Helvetica Neue"/>
              </a:defRPr>
            </a:lvl2pPr>
            <a:lvl3pPr>
              <a:lnSpc>
                <a:spcPct val="95000"/>
              </a:lnSpc>
              <a:defRPr sz="1000">
                <a:solidFill>
                  <a:srgbClr val="969696"/>
                </a:solidFill>
                <a:latin typeface="Helvetica Neue"/>
                <a:ea typeface="Helvetica Neue"/>
                <a:cs typeface="Helvetica Neue"/>
                <a:sym typeface="Helvetica Neue"/>
              </a:defRPr>
            </a:lvl3pPr>
            <a:lvl4pPr>
              <a:lnSpc>
                <a:spcPct val="95000"/>
              </a:lnSpc>
              <a:defRPr sz="1000">
                <a:solidFill>
                  <a:srgbClr val="969696"/>
                </a:solidFill>
                <a:latin typeface="Helvetica Neue"/>
                <a:ea typeface="Helvetica Neue"/>
                <a:cs typeface="Helvetica Neue"/>
                <a:sym typeface="Helvetica Neue"/>
              </a:defRPr>
            </a:lvl4pPr>
            <a:lvl5pPr>
              <a:lnSpc>
                <a:spcPct val="95000"/>
              </a:lnSpc>
              <a:defRPr sz="10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27" name="Google Shape;136;p25"/>
          <p:cNvSpPr/>
          <p:nvPr/>
        </p:nvSpPr>
        <p:spPr>
          <a:xfrm>
            <a:off x="163799" y="3174078"/>
            <a:ext cx="8821202" cy="12701"/>
          </a:xfrm>
          <a:prstGeom prst="rect">
            <a:avLst/>
          </a:prstGeom>
          <a:solidFill>
            <a:srgbClr val="969696"/>
          </a:solidFill>
          <a:ln w="12700">
            <a:miter lim="400000"/>
          </a:ln>
        </p:spPr>
        <p:txBody>
          <a:bodyPr lIns="0" tIns="0" rIns="0" bIns="0" anchor="ctr"/>
          <a:lstStyle/>
          <a:p>
            <a:pPr>
              <a:defRPr>
                <a:solidFill>
                  <a:srgbClr val="000000"/>
                </a:solidFill>
              </a:defRPr>
            </a:pPr>
          </a:p>
        </p:txBody>
      </p:sp>
      <p:sp>
        <p:nvSpPr>
          <p:cNvPr id="228" name="Google Shape;137;p25"/>
          <p:cNvSpPr txBox="1"/>
          <p:nvPr/>
        </p:nvSpPr>
        <p:spPr>
          <a:xfrm>
            <a:off x="8344324" y="4979458"/>
            <a:ext cx="6360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500">
                <a:solidFill>
                  <a:srgbClr val="000000"/>
                </a:solidFill>
                <a:latin typeface="Helvetica Neue"/>
                <a:ea typeface="Helvetica Neue"/>
                <a:cs typeface="Helvetica Neue"/>
                <a:sym typeface="Helvetica Neue"/>
              </a:defRPr>
            </a:lvl1pPr>
          </a:lstStyle>
          <a:p>
            <a:pPr/>
            <a:r>
              <a:t>2023</a:t>
            </a:r>
          </a:p>
        </p:txBody>
      </p:sp>
      <p:sp>
        <p:nvSpPr>
          <p:cNvPr id="229" name="Google Shape;138;p25"/>
          <p:cNvSpPr txBox="1"/>
          <p:nvPr/>
        </p:nvSpPr>
        <p:spPr>
          <a:xfrm>
            <a:off x="160350" y="4979458"/>
            <a:ext cx="63600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500">
                <a:solidFill>
                  <a:srgbClr val="000000"/>
                </a:solidFill>
                <a:latin typeface="Helvetica Neue"/>
                <a:ea typeface="Helvetica Neue"/>
                <a:cs typeface="Helvetica Neue"/>
                <a:sym typeface="Helvetica Neue"/>
              </a:defRPr>
            </a:lvl1pPr>
          </a:lstStyle>
          <a:p>
            <a:pPr/>
            <a:r>
              <a:t>SPACE10</a:t>
            </a:r>
          </a:p>
        </p:txBody>
      </p:sp>
      <p:sp>
        <p:nvSpPr>
          <p:cNvPr id="230" name="Google Shape;139;p25"/>
          <p:cNvSpPr/>
          <p:nvPr/>
        </p:nvSpPr>
        <p:spPr>
          <a:xfrm>
            <a:off x="163799" y="4904408"/>
            <a:ext cx="8821202" cy="12701"/>
          </a:xfrm>
          <a:prstGeom prst="rect">
            <a:avLst/>
          </a:prstGeom>
          <a:solidFill>
            <a:srgbClr val="000000"/>
          </a:solidFill>
          <a:ln w="12700">
            <a:miter lim="400000"/>
          </a:ln>
        </p:spPr>
        <p:txBody>
          <a:bodyPr lIns="0" tIns="0" rIns="0" bIns="0" anchor="ctr"/>
          <a:lstStyle/>
          <a:p>
            <a:pPr>
              <a:defRPr>
                <a:solidFill>
                  <a:srgbClr val="000000"/>
                </a:solidFill>
              </a:defRPr>
            </a:pPr>
          </a:p>
        </p:txBody>
      </p:sp>
      <p:sp>
        <p:nvSpPr>
          <p:cNvPr id="2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_2">
    <p:spTree>
      <p:nvGrpSpPr>
        <p:cNvPr id="1" name=""/>
        <p:cNvGrpSpPr/>
        <p:nvPr/>
      </p:nvGrpSpPr>
      <p:grpSpPr>
        <a:xfrm>
          <a:off x="0" y="0"/>
          <a:ext cx="0" cy="0"/>
          <a:chOff x="0" y="0"/>
          <a:chExt cx="0" cy="0"/>
        </a:xfrm>
      </p:grpSpPr>
      <p:sp>
        <p:nvSpPr>
          <p:cNvPr id="238" name="Title Text"/>
          <p:cNvSpPr txBox="1"/>
          <p:nvPr>
            <p:ph type="title"/>
          </p:nvPr>
        </p:nvSpPr>
        <p:spPr>
          <a:xfrm>
            <a:off x="160349" y="160349"/>
            <a:ext cx="5100001" cy="672601"/>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239" name="Body Level One…"/>
          <p:cNvSpPr txBox="1"/>
          <p:nvPr>
            <p:ph type="body" sz="quarter" idx="1"/>
          </p:nvPr>
        </p:nvSpPr>
        <p:spPr>
          <a:xfrm>
            <a:off x="160349" y="1721841"/>
            <a:ext cx="1800002" cy="2234401"/>
          </a:xfrm>
          <a:prstGeom prst="rect">
            <a:avLst/>
          </a:prstGeom>
        </p:spPr>
        <p:txBody>
          <a:bodyPr lIns="0" tIns="0" rIns="0" bIns="0">
            <a:normAutofit fontScale="100000" lnSpcReduction="0"/>
          </a:bodyPr>
          <a:lstStyle>
            <a:lvl1pPr>
              <a:lnSpc>
                <a:spcPct val="95000"/>
              </a:lnSpc>
              <a:defRPr sz="1000">
                <a:solidFill>
                  <a:srgbClr val="969696"/>
                </a:solidFill>
                <a:latin typeface="Helvetica Neue"/>
                <a:ea typeface="Helvetica Neue"/>
                <a:cs typeface="Helvetica Neue"/>
                <a:sym typeface="Helvetica Neue"/>
              </a:defRPr>
            </a:lvl1pPr>
            <a:lvl2pPr>
              <a:lnSpc>
                <a:spcPct val="95000"/>
              </a:lnSpc>
              <a:defRPr sz="1000">
                <a:solidFill>
                  <a:srgbClr val="969696"/>
                </a:solidFill>
                <a:latin typeface="Helvetica Neue"/>
                <a:ea typeface="Helvetica Neue"/>
                <a:cs typeface="Helvetica Neue"/>
                <a:sym typeface="Helvetica Neue"/>
              </a:defRPr>
            </a:lvl2pPr>
            <a:lvl3pPr>
              <a:lnSpc>
                <a:spcPct val="95000"/>
              </a:lnSpc>
              <a:defRPr sz="1000">
                <a:solidFill>
                  <a:srgbClr val="969696"/>
                </a:solidFill>
                <a:latin typeface="Helvetica Neue"/>
                <a:ea typeface="Helvetica Neue"/>
                <a:cs typeface="Helvetica Neue"/>
                <a:sym typeface="Helvetica Neue"/>
              </a:defRPr>
            </a:lvl3pPr>
            <a:lvl4pPr>
              <a:lnSpc>
                <a:spcPct val="95000"/>
              </a:lnSpc>
              <a:defRPr sz="1000">
                <a:solidFill>
                  <a:srgbClr val="969696"/>
                </a:solidFill>
                <a:latin typeface="Helvetica Neue"/>
                <a:ea typeface="Helvetica Neue"/>
                <a:cs typeface="Helvetica Neue"/>
                <a:sym typeface="Helvetica Neue"/>
              </a:defRPr>
            </a:lvl4pPr>
            <a:lvl5pPr>
              <a:lnSpc>
                <a:spcPct val="95000"/>
              </a:lnSpc>
              <a:defRPr sz="10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_1">
    <p:spTree>
      <p:nvGrpSpPr>
        <p:cNvPr id="1" name=""/>
        <p:cNvGrpSpPr/>
        <p:nvPr/>
      </p:nvGrpSpPr>
      <p:grpSpPr>
        <a:xfrm>
          <a:off x="0" y="0"/>
          <a:ext cx="0" cy="0"/>
          <a:chOff x="0" y="0"/>
          <a:chExt cx="0" cy="0"/>
        </a:xfrm>
      </p:grpSpPr>
      <p:sp>
        <p:nvSpPr>
          <p:cNvPr id="247" name="Title Text"/>
          <p:cNvSpPr txBox="1"/>
          <p:nvPr>
            <p:ph type="title"/>
          </p:nvPr>
        </p:nvSpPr>
        <p:spPr>
          <a:xfrm>
            <a:off x="160349" y="113549"/>
            <a:ext cx="3612002" cy="1500301"/>
          </a:xfrm>
          <a:prstGeom prst="rect">
            <a:avLst/>
          </a:prstGeom>
        </p:spPr>
        <p:txBody>
          <a:bodyPr lIns="0" tIns="0" rIns="0" bIns="0" anchor="t">
            <a:normAutofit fontScale="100000" lnSpcReduction="0"/>
          </a:bodyPr>
          <a:lstStyle>
            <a:lvl1pPr>
              <a:lnSpc>
                <a:spcPct val="90000"/>
              </a:lnSpc>
              <a:defRPr sz="3000">
                <a:latin typeface="Helvetica Neue"/>
                <a:ea typeface="Helvetica Neue"/>
                <a:cs typeface="Helvetica Neue"/>
                <a:sym typeface="Helvetica Neue"/>
              </a:defRPr>
            </a:lvl1pPr>
          </a:lstStyle>
          <a:p>
            <a:pPr/>
            <a:r>
              <a:t>Title Text</a:t>
            </a:r>
          </a:p>
        </p:txBody>
      </p:sp>
      <p:sp>
        <p:nvSpPr>
          <p:cNvPr id="248" name="Body Level One…"/>
          <p:cNvSpPr txBox="1"/>
          <p:nvPr>
            <p:ph type="body" sz="quarter" idx="1"/>
          </p:nvPr>
        </p:nvSpPr>
        <p:spPr>
          <a:xfrm>
            <a:off x="160349" y="1721849"/>
            <a:ext cx="2868001" cy="3015002"/>
          </a:xfrm>
          <a:prstGeom prst="rect">
            <a:avLst/>
          </a:prstGeom>
        </p:spPr>
        <p:txBody>
          <a:bodyPr lIns="0" tIns="0" rIns="0" bIns="0">
            <a:normAutofit fontScale="100000" lnSpcReduction="0"/>
          </a:bodyPr>
          <a:lstStyle>
            <a:lvl1pPr marL="4572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1pPr>
            <a:lvl2pPr marL="9144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2pPr>
            <a:lvl3pPr marL="13716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3pPr>
            <a:lvl4pPr marL="18288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4pPr>
            <a:lvl5pPr marL="22860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49" name="Google Shape;152;p27"/>
          <p:cNvSpPr txBox="1"/>
          <p:nvPr>
            <p:ph type="body" sz="quarter" idx="21"/>
          </p:nvPr>
        </p:nvSpPr>
        <p:spPr>
          <a:xfrm>
            <a:off x="3137999" y="1721849"/>
            <a:ext cx="2868002" cy="3015002"/>
          </a:xfrm>
          <a:prstGeom prst="rect">
            <a:avLst/>
          </a:prstGeom>
        </p:spPr>
        <p:txBody>
          <a:bodyPr lIns="0" tIns="0" rIns="0" bIns="0">
            <a:normAutofit fontScale="100000" lnSpcReduction="0"/>
          </a:bodyPr>
          <a:lstStyle/>
          <a:p>
            <a:pPr marL="457200" indent="-292100">
              <a:lnSpc>
                <a:spcPct val="95000"/>
              </a:lnSpc>
              <a:buClr>
                <a:srgbClr val="000000"/>
              </a:buClr>
              <a:buSzPts val="1000"/>
              <a:buFont typeface="Helvetica Neue"/>
              <a:buChar char="●"/>
              <a:defRPr sz="1000">
                <a:latin typeface="Helvetica Neue"/>
                <a:ea typeface="Helvetica Neue"/>
                <a:cs typeface="Helvetica Neue"/>
                <a:sym typeface="Helvetica Neue"/>
              </a:defRPr>
            </a:pPr>
          </a:p>
        </p:txBody>
      </p:sp>
      <p:sp>
        <p:nvSpPr>
          <p:cNvPr id="250" name="Google Shape;153;p27"/>
          <p:cNvSpPr txBox="1"/>
          <p:nvPr>
            <p:ph type="body" sz="quarter" idx="22"/>
          </p:nvPr>
        </p:nvSpPr>
        <p:spPr>
          <a:xfrm>
            <a:off x="6115649" y="1721849"/>
            <a:ext cx="2868002" cy="3015002"/>
          </a:xfrm>
          <a:prstGeom prst="rect">
            <a:avLst/>
          </a:prstGeom>
        </p:spPr>
        <p:txBody>
          <a:bodyPr lIns="0" tIns="0" rIns="0" bIns="0">
            <a:normAutofit fontScale="100000" lnSpcReduction="0"/>
          </a:bodyPr>
          <a:lstStyle/>
          <a:p>
            <a:pPr marL="457200" indent="-292100">
              <a:lnSpc>
                <a:spcPct val="95000"/>
              </a:lnSpc>
              <a:buClr>
                <a:srgbClr val="000000"/>
              </a:buClr>
              <a:buSzPts val="1000"/>
              <a:buFont typeface="Helvetica Neue"/>
              <a:buChar char="●"/>
              <a:defRPr sz="1000">
                <a:latin typeface="Helvetica Neue"/>
                <a:ea typeface="Helvetica Neue"/>
                <a:cs typeface="Helvetica Neue"/>
                <a:sym typeface="Helvetica Neue"/>
              </a:defRPr>
            </a:pPr>
          </a:p>
        </p:txBody>
      </p:sp>
      <p:sp>
        <p:nvSpPr>
          <p:cNvPr id="2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_1_2">
    <p:spTree>
      <p:nvGrpSpPr>
        <p:cNvPr id="1" name=""/>
        <p:cNvGrpSpPr/>
        <p:nvPr/>
      </p:nvGrpSpPr>
      <p:grpSpPr>
        <a:xfrm>
          <a:off x="0" y="0"/>
          <a:ext cx="0" cy="0"/>
          <a:chOff x="0" y="0"/>
          <a:chExt cx="0" cy="0"/>
        </a:xfrm>
      </p:grpSpPr>
      <p:sp>
        <p:nvSpPr>
          <p:cNvPr id="258" name="Title Text"/>
          <p:cNvSpPr txBox="1"/>
          <p:nvPr>
            <p:ph type="title"/>
          </p:nvPr>
        </p:nvSpPr>
        <p:spPr>
          <a:xfrm>
            <a:off x="160349" y="160349"/>
            <a:ext cx="3612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259" name="Body Level One…"/>
          <p:cNvSpPr txBox="1"/>
          <p:nvPr>
            <p:ph type="body" sz="quarter" idx="1"/>
          </p:nvPr>
        </p:nvSpPr>
        <p:spPr>
          <a:xfrm>
            <a:off x="160349" y="1721849"/>
            <a:ext cx="2868001" cy="3015002"/>
          </a:xfrm>
          <a:prstGeom prst="rect">
            <a:avLst/>
          </a:prstGeom>
        </p:spPr>
        <p:txBody>
          <a:bodyPr lIns="0" tIns="0" rIns="0" bIns="0">
            <a:normAutofit fontScale="100000" lnSpcReduction="0"/>
          </a:bodyPr>
          <a:lstStyle>
            <a:lvl1pPr marL="4572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1pPr>
            <a:lvl2pPr marL="9144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2pPr>
            <a:lvl3pPr marL="13716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3pPr>
            <a:lvl4pPr marL="18288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4pPr>
            <a:lvl5pPr marL="22860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60" name="Google Shape;160;p28"/>
          <p:cNvSpPr txBox="1"/>
          <p:nvPr>
            <p:ph type="body" sz="quarter" idx="21"/>
          </p:nvPr>
        </p:nvSpPr>
        <p:spPr>
          <a:xfrm>
            <a:off x="3137999" y="1721849"/>
            <a:ext cx="2868002" cy="3015002"/>
          </a:xfrm>
          <a:prstGeom prst="rect">
            <a:avLst/>
          </a:prstGeom>
        </p:spPr>
        <p:txBody>
          <a:bodyPr lIns="0" tIns="0" rIns="0" bIns="0">
            <a:normAutofit fontScale="100000" lnSpcReduction="0"/>
          </a:bodyPr>
          <a:lstStyle/>
          <a:p>
            <a:pPr marL="457200" indent="-292100">
              <a:lnSpc>
                <a:spcPct val="95000"/>
              </a:lnSpc>
              <a:buClr>
                <a:srgbClr val="000000"/>
              </a:buClr>
              <a:buSzPts val="1000"/>
              <a:buFont typeface="Helvetica Neue"/>
              <a:buChar char="●"/>
              <a:defRPr sz="1000">
                <a:latin typeface="Helvetica Neue"/>
                <a:ea typeface="Helvetica Neue"/>
                <a:cs typeface="Helvetica Neue"/>
                <a:sym typeface="Helvetica Neue"/>
              </a:defRPr>
            </a:pPr>
          </a:p>
        </p:txBody>
      </p:sp>
      <p:sp>
        <p:nvSpPr>
          <p:cNvPr id="261" name="Google Shape;161;p28"/>
          <p:cNvSpPr txBox="1"/>
          <p:nvPr>
            <p:ph type="body" sz="quarter" idx="22"/>
          </p:nvPr>
        </p:nvSpPr>
        <p:spPr>
          <a:xfrm>
            <a:off x="6115649" y="1721849"/>
            <a:ext cx="2868002" cy="3015002"/>
          </a:xfrm>
          <a:prstGeom prst="rect">
            <a:avLst/>
          </a:prstGeom>
        </p:spPr>
        <p:txBody>
          <a:bodyPr lIns="0" tIns="0" rIns="0" bIns="0">
            <a:normAutofit fontScale="100000" lnSpcReduction="0"/>
          </a:bodyPr>
          <a:lstStyle/>
          <a:p>
            <a:pPr marL="457200" indent="-292100">
              <a:lnSpc>
                <a:spcPct val="95000"/>
              </a:lnSpc>
              <a:buClr>
                <a:srgbClr val="000000"/>
              </a:buClr>
              <a:buSzPts val="1000"/>
              <a:buFont typeface="Helvetica Neue"/>
              <a:buChar char="●"/>
              <a:defRPr sz="1000">
                <a:latin typeface="Helvetica Neue"/>
                <a:ea typeface="Helvetica Neue"/>
                <a:cs typeface="Helvetica Neue"/>
                <a:sym typeface="Helvetica Neue"/>
              </a:defRPr>
            </a:pPr>
          </a:p>
        </p:txBody>
      </p:sp>
      <p:sp>
        <p:nvSpPr>
          <p:cNvPr id="2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_1_1">
    <p:spTree>
      <p:nvGrpSpPr>
        <p:cNvPr id="1" name=""/>
        <p:cNvGrpSpPr/>
        <p:nvPr/>
      </p:nvGrpSpPr>
      <p:grpSpPr>
        <a:xfrm>
          <a:off x="0" y="0"/>
          <a:ext cx="0" cy="0"/>
          <a:chOff x="0" y="0"/>
          <a:chExt cx="0" cy="0"/>
        </a:xfrm>
      </p:grpSpPr>
      <p:sp>
        <p:nvSpPr>
          <p:cNvPr id="269" name="Title Text"/>
          <p:cNvSpPr txBox="1"/>
          <p:nvPr>
            <p:ph type="title"/>
          </p:nvPr>
        </p:nvSpPr>
        <p:spPr>
          <a:xfrm>
            <a:off x="904275" y="113549"/>
            <a:ext cx="7332000" cy="4623301"/>
          </a:xfrm>
          <a:prstGeom prst="rect">
            <a:avLst/>
          </a:prstGeom>
        </p:spPr>
        <p:txBody>
          <a:bodyPr lIns="0" tIns="0" rIns="0" bIns="0">
            <a:normAutofit fontScale="100000" lnSpcReduction="0"/>
          </a:bodyPr>
          <a:lstStyle>
            <a:lvl1pPr algn="ctr">
              <a:lnSpc>
                <a:spcPct val="82000"/>
              </a:lnSpc>
              <a:defRPr sz="5000">
                <a:latin typeface="Helvetica Neue"/>
                <a:ea typeface="Helvetica Neue"/>
                <a:cs typeface="Helvetica Neue"/>
                <a:sym typeface="Helvetica Neue"/>
              </a:defRPr>
            </a:lvl1pPr>
          </a:lstStyle>
          <a:p>
            <a:pPr/>
            <a:r>
              <a:t>Title Text</a:t>
            </a:r>
          </a:p>
        </p:txBody>
      </p:sp>
      <p:sp>
        <p:nvSpPr>
          <p:cNvPr id="2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_1_1_1">
    <p:spTree>
      <p:nvGrpSpPr>
        <p:cNvPr id="1" name=""/>
        <p:cNvGrpSpPr/>
        <p:nvPr/>
      </p:nvGrpSpPr>
      <p:grpSpPr>
        <a:xfrm>
          <a:off x="0" y="0"/>
          <a:ext cx="0" cy="0"/>
          <a:chOff x="0" y="0"/>
          <a:chExt cx="0" cy="0"/>
        </a:xfrm>
      </p:grpSpPr>
      <p:sp>
        <p:nvSpPr>
          <p:cNvPr id="277" name="Title Text"/>
          <p:cNvSpPr txBox="1"/>
          <p:nvPr>
            <p:ph type="title"/>
          </p:nvPr>
        </p:nvSpPr>
        <p:spPr>
          <a:xfrm>
            <a:off x="160349" y="833075"/>
            <a:ext cx="4356002" cy="3795901"/>
          </a:xfrm>
          <a:prstGeom prst="rect">
            <a:avLst/>
          </a:prstGeom>
        </p:spPr>
        <p:txBody>
          <a:bodyPr lIns="0" tIns="0" rIns="0" bIns="0" anchor="t">
            <a:normAutofit fontScale="100000" lnSpcReduction="0"/>
          </a:bodyPr>
          <a:lstStyle>
            <a:lvl1pPr>
              <a:defRPr sz="5000">
                <a:latin typeface="Helvetica Neue"/>
                <a:ea typeface="Helvetica Neue"/>
                <a:cs typeface="Helvetica Neue"/>
                <a:sym typeface="Helvetica Neue"/>
              </a:defRPr>
            </a:lvl1pPr>
          </a:lstStyle>
          <a:p>
            <a:pPr/>
            <a:r>
              <a:t>Title Text</a:t>
            </a:r>
          </a:p>
        </p:txBody>
      </p:sp>
      <p:sp>
        <p:nvSpPr>
          <p:cNvPr id="278" name="Body Level One…"/>
          <p:cNvSpPr txBox="1"/>
          <p:nvPr>
            <p:ph type="body" sz="half" idx="1"/>
          </p:nvPr>
        </p:nvSpPr>
        <p:spPr>
          <a:xfrm>
            <a:off x="6112074" y="941075"/>
            <a:ext cx="2868001" cy="3795901"/>
          </a:xfrm>
          <a:prstGeom prst="rect">
            <a:avLst/>
          </a:prstGeom>
        </p:spPr>
        <p:txBody>
          <a:bodyPr lIns="0" tIns="0" rIns="0" bIns="0">
            <a:normAutofit fontScale="100000" lnSpcReduction="0"/>
          </a:bodyPr>
          <a:lstStyle>
            <a:lvl1pPr marL="457200" indent="-292100">
              <a:lnSpc>
                <a:spcPct val="95000"/>
              </a:lnSpc>
              <a:buClr>
                <a:srgbClr val="969696"/>
              </a:buClr>
              <a:buSzPts val="1000"/>
              <a:buFont typeface="Helvetica Neue"/>
              <a:buChar char="●"/>
              <a:defRPr sz="1000">
                <a:solidFill>
                  <a:srgbClr val="969696"/>
                </a:solidFill>
                <a:latin typeface="Helvetica Neue"/>
                <a:ea typeface="Helvetica Neue"/>
                <a:cs typeface="Helvetica Neue"/>
                <a:sym typeface="Helvetica Neue"/>
              </a:defRPr>
            </a:lvl1pPr>
            <a:lvl2pPr marL="914400" indent="-292100">
              <a:lnSpc>
                <a:spcPct val="95000"/>
              </a:lnSpc>
              <a:buClr>
                <a:srgbClr val="969696"/>
              </a:buClr>
              <a:buSzPts val="1000"/>
              <a:buFont typeface="Helvetica Neue"/>
              <a:buChar char="○"/>
              <a:defRPr sz="1000">
                <a:solidFill>
                  <a:srgbClr val="969696"/>
                </a:solidFill>
                <a:latin typeface="Helvetica Neue"/>
                <a:ea typeface="Helvetica Neue"/>
                <a:cs typeface="Helvetica Neue"/>
                <a:sym typeface="Helvetica Neue"/>
              </a:defRPr>
            </a:lvl2pPr>
            <a:lvl3pPr marL="1371600" indent="-292100">
              <a:lnSpc>
                <a:spcPct val="95000"/>
              </a:lnSpc>
              <a:buClr>
                <a:srgbClr val="969696"/>
              </a:buClr>
              <a:buSzPts val="1000"/>
              <a:buFont typeface="Helvetica Neue"/>
              <a:buChar char="■"/>
              <a:defRPr sz="1000">
                <a:solidFill>
                  <a:srgbClr val="969696"/>
                </a:solidFill>
                <a:latin typeface="Helvetica Neue"/>
                <a:ea typeface="Helvetica Neue"/>
                <a:cs typeface="Helvetica Neue"/>
                <a:sym typeface="Helvetica Neue"/>
              </a:defRPr>
            </a:lvl3pPr>
            <a:lvl4pPr marL="1828800" indent="-292100">
              <a:lnSpc>
                <a:spcPct val="95000"/>
              </a:lnSpc>
              <a:buClr>
                <a:srgbClr val="969696"/>
              </a:buClr>
              <a:buSzPts val="1000"/>
              <a:buFont typeface="Helvetica Neue"/>
              <a:buChar char="●"/>
              <a:defRPr sz="1000">
                <a:solidFill>
                  <a:srgbClr val="969696"/>
                </a:solidFill>
                <a:latin typeface="Helvetica Neue"/>
                <a:ea typeface="Helvetica Neue"/>
                <a:cs typeface="Helvetica Neue"/>
                <a:sym typeface="Helvetica Neue"/>
              </a:defRPr>
            </a:lvl4pPr>
            <a:lvl5pPr marL="2286000" indent="-292100">
              <a:lnSpc>
                <a:spcPct val="95000"/>
              </a:lnSpc>
              <a:buClr>
                <a:srgbClr val="969696"/>
              </a:buClr>
              <a:buSzPts val="1000"/>
              <a:buFont typeface="Helvetica Neue"/>
              <a:buChar char="○"/>
              <a:defRPr sz="10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3_1">
    <p:spTree>
      <p:nvGrpSpPr>
        <p:cNvPr id="1" name=""/>
        <p:cNvGrpSpPr/>
        <p:nvPr/>
      </p:nvGrpSpPr>
      <p:grpSpPr>
        <a:xfrm>
          <a:off x="0" y="0"/>
          <a:ext cx="0" cy="0"/>
          <a:chOff x="0" y="0"/>
          <a:chExt cx="0" cy="0"/>
        </a:xfrm>
      </p:grpSpPr>
      <p:sp>
        <p:nvSpPr>
          <p:cNvPr id="34" name="Google Shape;18;p4"/>
          <p:cNvSpPr/>
          <p:nvPr>
            <p:ph type="pic" idx="21"/>
          </p:nvPr>
        </p:nvSpPr>
        <p:spPr>
          <a:xfrm>
            <a:off x="3136650" y="160350"/>
            <a:ext cx="5843700" cy="4750500"/>
          </a:xfrm>
          <a:prstGeom prst="rect">
            <a:avLst/>
          </a:prstGeom>
        </p:spPr>
        <p:txBody>
          <a:bodyPr lIns="91439" rIns="91439"/>
          <a:lstStyle/>
          <a:p>
            <a:pPr/>
          </a:p>
        </p:txBody>
      </p:sp>
      <p:sp>
        <p:nvSpPr>
          <p:cNvPr id="35" name="Google Shape;19;p4"/>
          <p:cNvSpPr txBox="1"/>
          <p:nvPr/>
        </p:nvSpPr>
        <p:spPr>
          <a:xfrm>
            <a:off x="160350" y="4938919"/>
            <a:ext cx="63600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defRPr b="1" sz="800">
                <a:solidFill>
                  <a:srgbClr val="000000"/>
                </a:solidFill>
                <a:latin typeface="Helvetica Neue"/>
                <a:ea typeface="Helvetica Neue"/>
                <a:cs typeface="Helvetica Neue"/>
                <a:sym typeface="Helvetica Neue"/>
              </a:defRPr>
            </a:lvl1pPr>
          </a:lstStyle>
          <a:p>
            <a:pPr/>
            <a:r>
              <a:t>SPACE10</a:t>
            </a:r>
          </a:p>
        </p:txBody>
      </p:sp>
      <p:sp>
        <p:nvSpPr>
          <p:cNvPr id="36" name="Title Text"/>
          <p:cNvSpPr txBox="1"/>
          <p:nvPr>
            <p:ph type="title"/>
          </p:nvPr>
        </p:nvSpPr>
        <p:spPr>
          <a:xfrm>
            <a:off x="160349" y="160349"/>
            <a:ext cx="2868001" cy="2342102"/>
          </a:xfrm>
          <a:prstGeom prst="rect">
            <a:avLst/>
          </a:prstGeom>
        </p:spPr>
        <p:txBody>
          <a:bodyPr lIns="0" tIns="0" rIns="0" bIns="0" anchor="t">
            <a:normAutofit fontScale="100000" lnSpcReduction="0"/>
          </a:bodyPr>
          <a:lstStyle>
            <a:lvl1pPr>
              <a:lnSpc>
                <a:spcPct val="75000"/>
              </a:lnSpc>
              <a:defRPr sz="6500">
                <a:latin typeface="Helvetica Neue"/>
                <a:ea typeface="Helvetica Neue"/>
                <a:cs typeface="Helvetica Neue"/>
                <a:sym typeface="Helvetica Neue"/>
              </a:defRPr>
            </a:lvl1pPr>
          </a:lstStyle>
          <a:p>
            <a:pPr/>
            <a:r>
              <a:t>Title Text</a:t>
            </a:r>
          </a:p>
        </p:txBody>
      </p:sp>
      <p:sp>
        <p:nvSpPr>
          <p:cNvPr id="37" name="Body Level One…"/>
          <p:cNvSpPr txBox="1"/>
          <p:nvPr>
            <p:ph type="body" sz="quarter" idx="1"/>
          </p:nvPr>
        </p:nvSpPr>
        <p:spPr>
          <a:xfrm>
            <a:off x="4624349" y="4755569"/>
            <a:ext cx="2868001" cy="310201"/>
          </a:xfrm>
          <a:prstGeom prst="rect">
            <a:avLst/>
          </a:prstGeom>
        </p:spPr>
        <p:txBody>
          <a:bodyPr lIns="0" tIns="0" rIns="0" bIns="0" anchor="b">
            <a:normAutofit fontScale="100000" lnSpcReduction="0"/>
          </a:bodyPr>
          <a:lstStyle>
            <a:lvl1pPr>
              <a:lnSpc>
                <a:spcPct val="95000"/>
              </a:lnSpc>
              <a:defRPr sz="800">
                <a:solidFill>
                  <a:srgbClr val="451E7B"/>
                </a:solidFill>
                <a:latin typeface="Inter Regular"/>
                <a:ea typeface="Inter Regular"/>
                <a:cs typeface="Inter Regular"/>
                <a:sym typeface="Inter Regular"/>
              </a:defRPr>
            </a:lvl1pPr>
            <a:lvl2pPr>
              <a:lnSpc>
                <a:spcPct val="95000"/>
              </a:lnSpc>
              <a:defRPr sz="800">
                <a:solidFill>
                  <a:srgbClr val="451E7B"/>
                </a:solidFill>
                <a:latin typeface="Inter Regular"/>
                <a:ea typeface="Inter Regular"/>
                <a:cs typeface="Inter Regular"/>
                <a:sym typeface="Inter Regular"/>
              </a:defRPr>
            </a:lvl2pPr>
            <a:lvl3pPr>
              <a:lnSpc>
                <a:spcPct val="95000"/>
              </a:lnSpc>
              <a:defRPr sz="800">
                <a:solidFill>
                  <a:srgbClr val="451E7B"/>
                </a:solidFill>
                <a:latin typeface="Inter Regular"/>
                <a:ea typeface="Inter Regular"/>
                <a:cs typeface="Inter Regular"/>
                <a:sym typeface="Inter Regular"/>
              </a:defRPr>
            </a:lvl3pPr>
            <a:lvl4pPr>
              <a:lnSpc>
                <a:spcPct val="95000"/>
              </a:lnSpc>
              <a:defRPr sz="800">
                <a:solidFill>
                  <a:srgbClr val="451E7B"/>
                </a:solidFill>
                <a:latin typeface="Inter Regular"/>
                <a:ea typeface="Inter Regular"/>
                <a:cs typeface="Inter Regular"/>
                <a:sym typeface="Inter Regular"/>
              </a:defRPr>
            </a:lvl4pPr>
            <a:lvl5pPr>
              <a:lnSpc>
                <a:spcPct val="95000"/>
              </a:lnSpc>
              <a:defRPr sz="800">
                <a:solidFill>
                  <a:srgbClr val="451E7B"/>
                </a:solidFill>
                <a:latin typeface="Inter Regular"/>
                <a:ea typeface="Inter Regular"/>
                <a:cs typeface="Inter Regular"/>
                <a:sym typeface="Inter Regular"/>
              </a:defRPr>
            </a:lvl5p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_1_1_1_1">
    <p:spTree>
      <p:nvGrpSpPr>
        <p:cNvPr id="1" name=""/>
        <p:cNvGrpSpPr/>
        <p:nvPr/>
      </p:nvGrpSpPr>
      <p:grpSpPr>
        <a:xfrm>
          <a:off x="0" y="0"/>
          <a:ext cx="0" cy="0"/>
          <a:chOff x="0" y="0"/>
          <a:chExt cx="0" cy="0"/>
        </a:xfrm>
      </p:grpSpPr>
      <p:sp>
        <p:nvSpPr>
          <p:cNvPr id="286" name="Title Text"/>
          <p:cNvSpPr txBox="1"/>
          <p:nvPr>
            <p:ph type="title"/>
          </p:nvPr>
        </p:nvSpPr>
        <p:spPr>
          <a:xfrm>
            <a:off x="160349" y="209000"/>
            <a:ext cx="8820001" cy="4527900"/>
          </a:xfrm>
          <a:prstGeom prst="rect">
            <a:avLst/>
          </a:prstGeom>
        </p:spPr>
        <p:txBody>
          <a:bodyPr lIns="0" tIns="0" rIns="0" bIns="0" anchor="t">
            <a:normAutofit fontScale="100000" lnSpcReduction="0"/>
          </a:bodyPr>
          <a:lstStyle>
            <a:lvl1pPr>
              <a:lnSpc>
                <a:spcPct val="76000"/>
              </a:lnSpc>
              <a:defRPr sz="6700">
                <a:latin typeface="Helvetica Neue"/>
                <a:ea typeface="Helvetica Neue"/>
                <a:cs typeface="Helvetica Neue"/>
                <a:sym typeface="Helvetica Neue"/>
              </a:defRPr>
            </a:lvl1pPr>
          </a:lstStyle>
          <a:p>
            <a:pPr/>
            <a:r>
              <a:t>Title Text</a:t>
            </a:r>
          </a:p>
        </p:txBody>
      </p:sp>
      <p:sp>
        <p:nvSpPr>
          <p:cNvPr id="2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3">
    <p:spTree>
      <p:nvGrpSpPr>
        <p:cNvPr id="1" name=""/>
        <p:cNvGrpSpPr/>
        <p:nvPr/>
      </p:nvGrpSpPr>
      <p:grpSpPr>
        <a:xfrm>
          <a:off x="0" y="0"/>
          <a:ext cx="0" cy="0"/>
          <a:chOff x="0" y="0"/>
          <a:chExt cx="0" cy="0"/>
        </a:xfrm>
      </p:grpSpPr>
      <p:sp>
        <p:nvSpPr>
          <p:cNvPr id="294" name="Title Text"/>
          <p:cNvSpPr txBox="1"/>
          <p:nvPr>
            <p:ph type="title"/>
          </p:nvPr>
        </p:nvSpPr>
        <p:spPr>
          <a:xfrm>
            <a:off x="160349" y="113549"/>
            <a:ext cx="3612002" cy="1500301"/>
          </a:xfrm>
          <a:prstGeom prst="rect">
            <a:avLst/>
          </a:prstGeom>
        </p:spPr>
        <p:txBody>
          <a:bodyPr lIns="0" tIns="0" rIns="0" bIns="0" anchor="t">
            <a:normAutofit fontScale="100000" lnSpcReduction="0"/>
          </a:bodyPr>
          <a:lstStyle>
            <a:lvl1pPr>
              <a:lnSpc>
                <a:spcPct val="88000"/>
              </a:lnSpc>
              <a:defRPr sz="3000">
                <a:latin typeface="Helvetica Neue"/>
                <a:ea typeface="Helvetica Neue"/>
                <a:cs typeface="Helvetica Neue"/>
                <a:sym typeface="Helvetica Neue"/>
              </a:defRPr>
            </a:lvl1pPr>
          </a:lstStyle>
          <a:p>
            <a:pPr/>
            <a:r>
              <a:t>Title Text</a:t>
            </a:r>
          </a:p>
        </p:txBody>
      </p:sp>
      <p:sp>
        <p:nvSpPr>
          <p:cNvPr id="295" name="Google Shape;184;p32"/>
          <p:cNvSpPr/>
          <p:nvPr>
            <p:ph type="pic" sz="half" idx="21"/>
          </p:nvPr>
        </p:nvSpPr>
        <p:spPr>
          <a:xfrm>
            <a:off x="3880325" y="160349"/>
            <a:ext cx="5100001" cy="3396602"/>
          </a:xfrm>
          <a:prstGeom prst="rect">
            <a:avLst/>
          </a:prstGeom>
        </p:spPr>
        <p:txBody>
          <a:bodyPr lIns="91439" rIns="91439"/>
          <a:lstStyle/>
          <a:p>
            <a:pPr/>
          </a:p>
        </p:txBody>
      </p:sp>
      <p:sp>
        <p:nvSpPr>
          <p:cNvPr id="296" name="Body Level One…"/>
          <p:cNvSpPr txBox="1"/>
          <p:nvPr>
            <p:ph type="body" sz="quarter" idx="1"/>
          </p:nvPr>
        </p:nvSpPr>
        <p:spPr>
          <a:xfrm>
            <a:off x="160349" y="1721849"/>
            <a:ext cx="2868001" cy="3015002"/>
          </a:xfrm>
          <a:prstGeom prst="rect">
            <a:avLst/>
          </a:prstGeom>
        </p:spPr>
        <p:txBody>
          <a:bodyPr lIns="0" tIns="0" rIns="0" bIns="0">
            <a:normAutofit fontScale="100000" lnSpcReduction="0"/>
          </a:bodyPr>
          <a:lstStyle>
            <a:lvl1pPr marL="4572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1pPr>
            <a:lvl2pPr marL="9144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2pPr>
            <a:lvl3pPr marL="13716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3pPr>
            <a:lvl4pPr marL="18288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4pPr>
            <a:lvl5pPr marL="22860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3_2">
    <p:spTree>
      <p:nvGrpSpPr>
        <p:cNvPr id="1" name=""/>
        <p:cNvGrpSpPr/>
        <p:nvPr/>
      </p:nvGrpSpPr>
      <p:grpSpPr>
        <a:xfrm>
          <a:off x="0" y="0"/>
          <a:ext cx="0" cy="0"/>
          <a:chOff x="0" y="0"/>
          <a:chExt cx="0" cy="0"/>
        </a:xfrm>
      </p:grpSpPr>
      <p:sp>
        <p:nvSpPr>
          <p:cNvPr id="304" name="Title Text"/>
          <p:cNvSpPr txBox="1"/>
          <p:nvPr>
            <p:ph type="title"/>
          </p:nvPr>
        </p:nvSpPr>
        <p:spPr>
          <a:xfrm>
            <a:off x="160349" y="160349"/>
            <a:ext cx="3612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305" name="Google Shape;192;p33"/>
          <p:cNvSpPr/>
          <p:nvPr>
            <p:ph type="pic" sz="half" idx="21"/>
          </p:nvPr>
        </p:nvSpPr>
        <p:spPr>
          <a:xfrm>
            <a:off x="3880325" y="160349"/>
            <a:ext cx="5104801" cy="3396302"/>
          </a:xfrm>
          <a:prstGeom prst="rect">
            <a:avLst/>
          </a:prstGeom>
        </p:spPr>
        <p:txBody>
          <a:bodyPr lIns="91439" rIns="91439"/>
          <a:lstStyle/>
          <a:p>
            <a:pPr/>
          </a:p>
        </p:txBody>
      </p:sp>
      <p:sp>
        <p:nvSpPr>
          <p:cNvPr id="306" name="Body Level One…"/>
          <p:cNvSpPr txBox="1"/>
          <p:nvPr>
            <p:ph type="body" sz="quarter" idx="1"/>
          </p:nvPr>
        </p:nvSpPr>
        <p:spPr>
          <a:xfrm>
            <a:off x="160349" y="1721849"/>
            <a:ext cx="2868001" cy="3015002"/>
          </a:xfrm>
          <a:prstGeom prst="rect">
            <a:avLst/>
          </a:prstGeom>
        </p:spPr>
        <p:txBody>
          <a:bodyPr lIns="0" tIns="0" rIns="0" bIns="0">
            <a:normAutofit fontScale="100000" lnSpcReduction="0"/>
          </a:bodyPr>
          <a:lstStyle>
            <a:lvl1pPr marL="4572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1pPr>
            <a:lvl2pPr marL="9144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2pPr>
            <a:lvl3pPr marL="13716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3pPr>
            <a:lvl4pPr marL="18288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4pPr>
            <a:lvl5pPr marL="22860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3_2_2">
    <p:spTree>
      <p:nvGrpSpPr>
        <p:cNvPr id="1" name=""/>
        <p:cNvGrpSpPr/>
        <p:nvPr/>
      </p:nvGrpSpPr>
      <p:grpSpPr>
        <a:xfrm>
          <a:off x="0" y="0"/>
          <a:ext cx="0" cy="0"/>
          <a:chOff x="0" y="0"/>
          <a:chExt cx="0" cy="0"/>
        </a:xfrm>
      </p:grpSpPr>
      <p:sp>
        <p:nvSpPr>
          <p:cNvPr id="314" name="Title Text"/>
          <p:cNvSpPr txBox="1"/>
          <p:nvPr>
            <p:ph type="title"/>
          </p:nvPr>
        </p:nvSpPr>
        <p:spPr>
          <a:xfrm>
            <a:off x="160349" y="160349"/>
            <a:ext cx="3612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315" name="Body Level One…"/>
          <p:cNvSpPr txBox="1"/>
          <p:nvPr>
            <p:ph type="body" sz="quarter" idx="1"/>
          </p:nvPr>
        </p:nvSpPr>
        <p:spPr>
          <a:xfrm>
            <a:off x="160349" y="1721849"/>
            <a:ext cx="2868001" cy="3015002"/>
          </a:xfrm>
          <a:prstGeom prst="rect">
            <a:avLst/>
          </a:prstGeom>
        </p:spPr>
        <p:txBody>
          <a:bodyPr lIns="0" tIns="0" rIns="0" bIns="0">
            <a:normAutofit fontScale="100000" lnSpcReduction="0"/>
          </a:bodyPr>
          <a:lstStyle>
            <a:lvl1pPr marL="4572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1pPr>
            <a:lvl2pPr marL="9144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2pPr>
            <a:lvl3pPr marL="13716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3pPr>
            <a:lvl4pPr marL="18288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4pPr>
            <a:lvl5pPr marL="22860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3_2_1">
    <p:spTree>
      <p:nvGrpSpPr>
        <p:cNvPr id="1" name=""/>
        <p:cNvGrpSpPr/>
        <p:nvPr/>
      </p:nvGrpSpPr>
      <p:grpSpPr>
        <a:xfrm>
          <a:off x="0" y="0"/>
          <a:ext cx="0" cy="0"/>
          <a:chOff x="0" y="0"/>
          <a:chExt cx="0" cy="0"/>
        </a:xfrm>
      </p:grpSpPr>
      <p:sp>
        <p:nvSpPr>
          <p:cNvPr id="323" name="Title Text"/>
          <p:cNvSpPr txBox="1"/>
          <p:nvPr>
            <p:ph type="title"/>
          </p:nvPr>
        </p:nvSpPr>
        <p:spPr>
          <a:xfrm>
            <a:off x="160349" y="160349"/>
            <a:ext cx="3612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3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3_1">
    <p:spTree>
      <p:nvGrpSpPr>
        <p:cNvPr id="1" name=""/>
        <p:cNvGrpSpPr/>
        <p:nvPr/>
      </p:nvGrpSpPr>
      <p:grpSpPr>
        <a:xfrm>
          <a:off x="0" y="0"/>
          <a:ext cx="0" cy="0"/>
          <a:chOff x="0" y="0"/>
          <a:chExt cx="0" cy="0"/>
        </a:xfrm>
      </p:grpSpPr>
      <p:sp>
        <p:nvSpPr>
          <p:cNvPr id="331" name="Title Text"/>
          <p:cNvSpPr txBox="1"/>
          <p:nvPr>
            <p:ph type="title"/>
          </p:nvPr>
        </p:nvSpPr>
        <p:spPr>
          <a:xfrm>
            <a:off x="160349" y="160349"/>
            <a:ext cx="3612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332" name="Google Shape;211;p36"/>
          <p:cNvSpPr/>
          <p:nvPr>
            <p:ph type="pic" idx="21"/>
          </p:nvPr>
        </p:nvSpPr>
        <p:spPr>
          <a:xfrm>
            <a:off x="4624349" y="80999"/>
            <a:ext cx="4438801" cy="4980602"/>
          </a:xfrm>
          <a:prstGeom prst="rect">
            <a:avLst/>
          </a:prstGeom>
        </p:spPr>
        <p:txBody>
          <a:bodyPr lIns="91439" rIns="91439"/>
          <a:lstStyle/>
          <a:p>
            <a:pPr/>
          </a:p>
        </p:txBody>
      </p:sp>
      <p:sp>
        <p:nvSpPr>
          <p:cNvPr id="333" name="Body Level One…"/>
          <p:cNvSpPr txBox="1"/>
          <p:nvPr>
            <p:ph type="body" sz="quarter" idx="1"/>
          </p:nvPr>
        </p:nvSpPr>
        <p:spPr>
          <a:xfrm>
            <a:off x="160349" y="1721849"/>
            <a:ext cx="2868001" cy="3015002"/>
          </a:xfrm>
          <a:prstGeom prst="rect">
            <a:avLst/>
          </a:prstGeom>
        </p:spPr>
        <p:txBody>
          <a:bodyPr lIns="0" tIns="0" rIns="0" bIns="0">
            <a:normAutofit fontScale="100000" lnSpcReduction="0"/>
          </a:bodyPr>
          <a:lstStyle>
            <a:lvl1pPr marL="4572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1pPr>
            <a:lvl2pPr marL="9144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2pPr>
            <a:lvl3pPr marL="13716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3pPr>
            <a:lvl4pPr marL="18288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4pPr>
            <a:lvl5pPr marL="22860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3_1_1">
    <p:spTree>
      <p:nvGrpSpPr>
        <p:cNvPr id="1" name=""/>
        <p:cNvGrpSpPr/>
        <p:nvPr/>
      </p:nvGrpSpPr>
      <p:grpSpPr>
        <a:xfrm>
          <a:off x="0" y="0"/>
          <a:ext cx="0" cy="0"/>
          <a:chOff x="0" y="0"/>
          <a:chExt cx="0" cy="0"/>
        </a:xfrm>
      </p:grpSpPr>
      <p:sp>
        <p:nvSpPr>
          <p:cNvPr id="341" name="Title Text"/>
          <p:cNvSpPr txBox="1"/>
          <p:nvPr>
            <p:ph type="title"/>
          </p:nvPr>
        </p:nvSpPr>
        <p:spPr>
          <a:xfrm>
            <a:off x="160349" y="160349"/>
            <a:ext cx="3612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342" name="Body Level One…"/>
          <p:cNvSpPr txBox="1"/>
          <p:nvPr>
            <p:ph type="body" sz="quarter" idx="1"/>
          </p:nvPr>
        </p:nvSpPr>
        <p:spPr>
          <a:xfrm>
            <a:off x="160349" y="1721849"/>
            <a:ext cx="2868001" cy="3015002"/>
          </a:xfrm>
          <a:prstGeom prst="rect">
            <a:avLst/>
          </a:prstGeom>
        </p:spPr>
        <p:txBody>
          <a:bodyPr lIns="0" tIns="0" rIns="0" bIns="0">
            <a:normAutofit fontScale="100000" lnSpcReduction="0"/>
          </a:bodyPr>
          <a:lstStyle>
            <a:lvl1pPr marL="4572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1pPr>
            <a:lvl2pPr marL="9144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2pPr>
            <a:lvl3pPr marL="13716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3pPr>
            <a:lvl4pPr marL="18288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4pPr>
            <a:lvl5pPr marL="22860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43" name="Google Shape;216;p37"/>
          <p:cNvSpPr/>
          <p:nvPr>
            <p:ph type="pic" idx="21"/>
          </p:nvPr>
        </p:nvSpPr>
        <p:spPr>
          <a:xfrm>
            <a:off x="4624349" y="0"/>
            <a:ext cx="4519801" cy="5143500"/>
          </a:xfrm>
          <a:prstGeom prst="rect">
            <a:avLst/>
          </a:prstGeom>
        </p:spPr>
        <p:txBody>
          <a:bodyPr lIns="91439" rIns="91439"/>
          <a:lstStyle/>
          <a:p>
            <a:pPr/>
          </a:p>
        </p:txBody>
      </p:sp>
      <p:sp>
        <p:nvSpPr>
          <p:cNvPr id="3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3_1_1_1">
    <p:spTree>
      <p:nvGrpSpPr>
        <p:cNvPr id="1" name=""/>
        <p:cNvGrpSpPr/>
        <p:nvPr/>
      </p:nvGrpSpPr>
      <p:grpSpPr>
        <a:xfrm>
          <a:off x="0" y="0"/>
          <a:ext cx="0" cy="0"/>
          <a:chOff x="0" y="0"/>
          <a:chExt cx="0" cy="0"/>
        </a:xfrm>
      </p:grpSpPr>
      <p:sp>
        <p:nvSpPr>
          <p:cNvPr id="351" name="Google Shape;218;p38"/>
          <p:cNvSpPr/>
          <p:nvPr>
            <p:ph type="pic" idx="21"/>
          </p:nvPr>
        </p:nvSpPr>
        <p:spPr>
          <a:xfrm>
            <a:off x="4624349" y="0"/>
            <a:ext cx="4519801" cy="5143500"/>
          </a:xfrm>
          <a:prstGeom prst="rect">
            <a:avLst/>
          </a:prstGeom>
        </p:spPr>
        <p:txBody>
          <a:bodyPr lIns="91439" rIns="91439"/>
          <a:lstStyle/>
          <a:p>
            <a:pPr/>
          </a:p>
        </p:txBody>
      </p:sp>
      <p:sp>
        <p:nvSpPr>
          <p:cNvPr id="352" name="Title Text"/>
          <p:cNvSpPr txBox="1"/>
          <p:nvPr>
            <p:ph type="title"/>
          </p:nvPr>
        </p:nvSpPr>
        <p:spPr>
          <a:xfrm>
            <a:off x="160349" y="1721849"/>
            <a:ext cx="3612002" cy="3015002"/>
          </a:xfrm>
          <a:prstGeom prst="rect">
            <a:avLst/>
          </a:prstGeom>
        </p:spPr>
        <p:txBody>
          <a:bodyPr lIns="0" tIns="0" rIns="0" bIns="0" anchor="b">
            <a:normAutofit fontScale="100000" lnSpcReduction="0"/>
          </a:bodyPr>
          <a:lstStyle>
            <a:lvl1pPr>
              <a:lnSpc>
                <a:spcPct val="80000"/>
              </a:lnSpc>
              <a:defRPr sz="4300">
                <a:latin typeface="Helvetica Neue"/>
                <a:ea typeface="Helvetica Neue"/>
                <a:cs typeface="Helvetica Neue"/>
                <a:sym typeface="Helvetica Neue"/>
              </a:defRPr>
            </a:lvl1pPr>
          </a:lstStyle>
          <a:p>
            <a:pPr/>
            <a:r>
              <a:t>Title Text</a:t>
            </a:r>
          </a:p>
        </p:txBody>
      </p:sp>
      <p:sp>
        <p:nvSpPr>
          <p:cNvPr id="3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3_1_1_1_1">
    <p:spTree>
      <p:nvGrpSpPr>
        <p:cNvPr id="1" name=""/>
        <p:cNvGrpSpPr/>
        <p:nvPr/>
      </p:nvGrpSpPr>
      <p:grpSpPr>
        <a:xfrm>
          <a:off x="0" y="0"/>
          <a:ext cx="0" cy="0"/>
          <a:chOff x="0" y="0"/>
          <a:chExt cx="0" cy="0"/>
        </a:xfrm>
      </p:grpSpPr>
      <p:sp>
        <p:nvSpPr>
          <p:cNvPr id="360" name="Title Text"/>
          <p:cNvSpPr txBox="1"/>
          <p:nvPr>
            <p:ph type="title"/>
          </p:nvPr>
        </p:nvSpPr>
        <p:spPr>
          <a:xfrm>
            <a:off x="160349" y="160349"/>
            <a:ext cx="3612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361" name="Google Shape;222;p39"/>
          <p:cNvSpPr/>
          <p:nvPr>
            <p:ph type="pic" idx="21"/>
          </p:nvPr>
        </p:nvSpPr>
        <p:spPr>
          <a:xfrm>
            <a:off x="4624349" y="80999"/>
            <a:ext cx="4438801" cy="4975502"/>
          </a:xfrm>
          <a:prstGeom prst="rect">
            <a:avLst/>
          </a:prstGeom>
        </p:spPr>
        <p:txBody>
          <a:bodyPr lIns="91439" rIns="91439"/>
          <a:lstStyle/>
          <a:p>
            <a:pPr/>
          </a:p>
        </p:txBody>
      </p:sp>
      <p:sp>
        <p:nvSpPr>
          <p:cNvPr id="3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3_1_1_1_1_1">
    <p:spTree>
      <p:nvGrpSpPr>
        <p:cNvPr id="1" name=""/>
        <p:cNvGrpSpPr/>
        <p:nvPr/>
      </p:nvGrpSpPr>
      <p:grpSpPr>
        <a:xfrm>
          <a:off x="0" y="0"/>
          <a:ext cx="0" cy="0"/>
          <a:chOff x="0" y="0"/>
          <a:chExt cx="0" cy="0"/>
        </a:xfrm>
      </p:grpSpPr>
      <p:sp>
        <p:nvSpPr>
          <p:cNvPr id="369" name="Google Shape;225;p40"/>
          <p:cNvSpPr/>
          <p:nvPr>
            <p:ph type="pic" idx="21"/>
          </p:nvPr>
        </p:nvSpPr>
        <p:spPr>
          <a:xfrm>
            <a:off x="0" y="0"/>
            <a:ext cx="9144000" cy="5143500"/>
          </a:xfrm>
          <a:prstGeom prst="rect">
            <a:avLst/>
          </a:prstGeom>
        </p:spPr>
        <p:txBody>
          <a:bodyPr lIns="91439" rIns="91439"/>
          <a:lstStyle/>
          <a:p>
            <a:pPr/>
          </a:p>
        </p:txBody>
      </p:sp>
      <p:sp>
        <p:nvSpPr>
          <p:cNvPr id="370" name="Title Text"/>
          <p:cNvSpPr txBox="1"/>
          <p:nvPr>
            <p:ph type="title"/>
          </p:nvPr>
        </p:nvSpPr>
        <p:spPr>
          <a:xfrm>
            <a:off x="4624349" y="160349"/>
            <a:ext cx="4356001" cy="4576502"/>
          </a:xfrm>
          <a:prstGeom prst="rect">
            <a:avLst/>
          </a:prstGeom>
        </p:spPr>
        <p:txBody>
          <a:bodyPr lIns="0" tIns="0" rIns="0" bIns="0" anchor="t">
            <a:normAutofit fontScale="100000" lnSpcReduction="0"/>
          </a:bodyPr>
          <a:lstStyle>
            <a:lvl1pPr>
              <a:lnSpc>
                <a:spcPct val="80000"/>
              </a:lnSpc>
              <a:defRPr sz="4300">
                <a:solidFill>
                  <a:srgbClr val="FFFFFF"/>
                </a:solidFill>
                <a:latin typeface="Helvetica Neue"/>
                <a:ea typeface="Helvetica Neue"/>
                <a:cs typeface="Helvetica Neue"/>
                <a:sym typeface="Helvetica Neue"/>
              </a:defRPr>
            </a:lvl1pPr>
          </a:lstStyle>
          <a:p>
            <a:pPr/>
            <a:r>
              <a:t>Title Text</a:t>
            </a:r>
          </a:p>
        </p:txBody>
      </p:sp>
      <p:sp>
        <p:nvSpPr>
          <p:cNvPr id="3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2">
    <p:spTree>
      <p:nvGrpSpPr>
        <p:cNvPr id="1" name=""/>
        <p:cNvGrpSpPr/>
        <p:nvPr/>
      </p:nvGrpSpPr>
      <p:grpSpPr>
        <a:xfrm>
          <a:off x="0" y="0"/>
          <a:ext cx="0" cy="0"/>
          <a:chOff x="0" y="0"/>
          <a:chExt cx="0" cy="0"/>
        </a:xfrm>
      </p:grpSpPr>
      <p:sp>
        <p:nvSpPr>
          <p:cNvPr id="45" name="Google Shape;24;p5"/>
          <p:cNvSpPr/>
          <p:nvPr>
            <p:ph type="pic" idx="21"/>
          </p:nvPr>
        </p:nvSpPr>
        <p:spPr>
          <a:xfrm>
            <a:off x="0" y="0"/>
            <a:ext cx="9144000" cy="5143500"/>
          </a:xfrm>
          <a:prstGeom prst="rect">
            <a:avLst/>
          </a:prstGeom>
        </p:spPr>
        <p:txBody>
          <a:bodyPr lIns="91439" rIns="91439"/>
          <a:lstStyle/>
          <a:p>
            <a:pPr/>
          </a:p>
        </p:txBody>
      </p:sp>
      <p:sp>
        <p:nvSpPr>
          <p:cNvPr id="46" name="Body Level One…"/>
          <p:cNvSpPr txBox="1"/>
          <p:nvPr>
            <p:ph type="body" sz="quarter" idx="1"/>
          </p:nvPr>
        </p:nvSpPr>
        <p:spPr>
          <a:xfrm>
            <a:off x="4624349" y="4755569"/>
            <a:ext cx="2868001" cy="310201"/>
          </a:xfrm>
          <a:prstGeom prst="rect">
            <a:avLst/>
          </a:prstGeom>
        </p:spPr>
        <p:txBody>
          <a:bodyPr lIns="0" tIns="0" rIns="0" bIns="0" anchor="b">
            <a:normAutofit fontScale="100000" lnSpcReduction="0"/>
          </a:bodyPr>
          <a:lstStyle>
            <a:lvl1pPr>
              <a:lnSpc>
                <a:spcPct val="95000"/>
              </a:lnSpc>
              <a:defRPr sz="800">
                <a:solidFill>
                  <a:srgbClr val="FFFFFF"/>
                </a:solidFill>
                <a:latin typeface="Helvetica Neue"/>
                <a:ea typeface="Helvetica Neue"/>
                <a:cs typeface="Helvetica Neue"/>
                <a:sym typeface="Helvetica Neue"/>
              </a:defRPr>
            </a:lvl1pPr>
            <a:lvl2pPr>
              <a:lnSpc>
                <a:spcPct val="95000"/>
              </a:lnSpc>
              <a:defRPr sz="800">
                <a:solidFill>
                  <a:srgbClr val="FFFFFF"/>
                </a:solidFill>
                <a:latin typeface="Helvetica Neue"/>
                <a:ea typeface="Helvetica Neue"/>
                <a:cs typeface="Helvetica Neue"/>
                <a:sym typeface="Helvetica Neue"/>
              </a:defRPr>
            </a:lvl2pPr>
            <a:lvl3pPr>
              <a:lnSpc>
                <a:spcPct val="95000"/>
              </a:lnSpc>
              <a:defRPr sz="800">
                <a:solidFill>
                  <a:srgbClr val="FFFFFF"/>
                </a:solidFill>
                <a:latin typeface="Helvetica Neue"/>
                <a:ea typeface="Helvetica Neue"/>
                <a:cs typeface="Helvetica Neue"/>
                <a:sym typeface="Helvetica Neue"/>
              </a:defRPr>
            </a:lvl3pPr>
            <a:lvl4pPr>
              <a:lnSpc>
                <a:spcPct val="95000"/>
              </a:lnSpc>
              <a:defRPr sz="800">
                <a:solidFill>
                  <a:srgbClr val="FFFFFF"/>
                </a:solidFill>
                <a:latin typeface="Helvetica Neue"/>
                <a:ea typeface="Helvetica Neue"/>
                <a:cs typeface="Helvetica Neue"/>
                <a:sym typeface="Helvetica Neue"/>
              </a:defRPr>
            </a:lvl4pPr>
            <a:lvl5pPr>
              <a:lnSpc>
                <a:spcPct val="95000"/>
              </a:lnSpc>
              <a:defRPr sz="800">
                <a:solidFill>
                  <a:srgbClr val="FFFFFF"/>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7" name="Title Text"/>
          <p:cNvSpPr txBox="1"/>
          <p:nvPr>
            <p:ph type="title"/>
          </p:nvPr>
        </p:nvSpPr>
        <p:spPr>
          <a:xfrm>
            <a:off x="160349" y="160349"/>
            <a:ext cx="5843701" cy="2342102"/>
          </a:xfrm>
          <a:prstGeom prst="rect">
            <a:avLst/>
          </a:prstGeom>
        </p:spPr>
        <p:txBody>
          <a:bodyPr lIns="0" tIns="0" rIns="0" bIns="0" anchor="t">
            <a:normAutofit fontScale="100000" lnSpcReduction="0"/>
          </a:bodyPr>
          <a:lstStyle>
            <a:lvl1pPr>
              <a:lnSpc>
                <a:spcPct val="75000"/>
              </a:lnSpc>
              <a:defRPr sz="6500">
                <a:solidFill>
                  <a:srgbClr val="FFFFFF"/>
                </a:solidFill>
                <a:latin typeface="Helvetica Neue"/>
                <a:ea typeface="Helvetica Neue"/>
                <a:cs typeface="Helvetica Neue"/>
                <a:sym typeface="Helvetica Neue"/>
              </a:defRPr>
            </a:lvl1p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
    <p:spTree>
      <p:nvGrpSpPr>
        <p:cNvPr id="1" name=""/>
        <p:cNvGrpSpPr/>
        <p:nvPr/>
      </p:nvGrpSpPr>
      <p:grpSpPr>
        <a:xfrm>
          <a:off x="0" y="0"/>
          <a:ext cx="0" cy="0"/>
          <a:chOff x="0" y="0"/>
          <a:chExt cx="0" cy="0"/>
        </a:xfrm>
      </p:grpSpPr>
      <p:sp>
        <p:nvSpPr>
          <p:cNvPr id="378" name="Google Shape;229;p41"/>
          <p:cNvSpPr/>
          <p:nvPr>
            <p:ph type="pic" idx="21"/>
          </p:nvPr>
        </p:nvSpPr>
        <p:spPr>
          <a:xfrm>
            <a:off x="160350" y="160349"/>
            <a:ext cx="8820000" cy="4576502"/>
          </a:xfrm>
          <a:prstGeom prst="rect">
            <a:avLst/>
          </a:prstGeom>
        </p:spPr>
        <p:txBody>
          <a:bodyPr lIns="91439" rIns="91439"/>
          <a:lstStyle/>
          <a:p>
            <a:pPr/>
          </a:p>
        </p:txBody>
      </p:sp>
      <p:sp>
        <p:nvSpPr>
          <p:cNvPr id="3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2">
    <p:spTree>
      <p:nvGrpSpPr>
        <p:cNvPr id="1" name=""/>
        <p:cNvGrpSpPr/>
        <p:nvPr/>
      </p:nvGrpSpPr>
      <p:grpSpPr>
        <a:xfrm>
          <a:off x="0" y="0"/>
          <a:ext cx="0" cy="0"/>
          <a:chOff x="0" y="0"/>
          <a:chExt cx="0" cy="0"/>
        </a:xfrm>
      </p:grpSpPr>
      <p:sp>
        <p:nvSpPr>
          <p:cNvPr id="386" name="Google Shape;234;p42"/>
          <p:cNvSpPr/>
          <p:nvPr>
            <p:ph type="pic" idx="21"/>
          </p:nvPr>
        </p:nvSpPr>
        <p:spPr>
          <a:xfrm>
            <a:off x="160350" y="160349"/>
            <a:ext cx="8820000" cy="4070102"/>
          </a:xfrm>
          <a:prstGeom prst="rect">
            <a:avLst/>
          </a:prstGeom>
        </p:spPr>
        <p:txBody>
          <a:bodyPr lIns="91439" rIns="91439"/>
          <a:lstStyle/>
          <a:p>
            <a:pPr/>
          </a:p>
        </p:txBody>
      </p:sp>
      <p:sp>
        <p:nvSpPr>
          <p:cNvPr id="387" name="Body Level One…"/>
          <p:cNvSpPr txBox="1"/>
          <p:nvPr>
            <p:ph type="body" sz="quarter" idx="1"/>
          </p:nvPr>
        </p:nvSpPr>
        <p:spPr>
          <a:xfrm>
            <a:off x="160349" y="4362450"/>
            <a:ext cx="1380001" cy="374400"/>
          </a:xfrm>
          <a:prstGeom prst="rect">
            <a:avLst/>
          </a:prstGeom>
        </p:spPr>
        <p:txBody>
          <a:bodyPr lIns="0" tIns="0" rIns="0" bIns="0">
            <a:normAutofit fontScale="100000" lnSpcReduction="0"/>
          </a:bodyPr>
          <a:lstStyle>
            <a:lvl1pPr>
              <a:defRPr sz="800">
                <a:solidFill>
                  <a:srgbClr val="969696"/>
                </a:solidFill>
                <a:latin typeface="Helvetica Neue"/>
                <a:ea typeface="Helvetica Neue"/>
                <a:cs typeface="Helvetica Neue"/>
                <a:sym typeface="Helvetica Neue"/>
              </a:defRPr>
            </a:lvl1pPr>
            <a:lvl2pPr>
              <a:defRPr sz="800">
                <a:solidFill>
                  <a:srgbClr val="969696"/>
                </a:solidFill>
                <a:latin typeface="Helvetica Neue"/>
                <a:ea typeface="Helvetica Neue"/>
                <a:cs typeface="Helvetica Neue"/>
                <a:sym typeface="Helvetica Neue"/>
              </a:defRPr>
            </a:lvl2pPr>
            <a:lvl3pPr>
              <a:defRPr sz="800">
                <a:solidFill>
                  <a:srgbClr val="969696"/>
                </a:solidFill>
                <a:latin typeface="Helvetica Neue"/>
                <a:ea typeface="Helvetica Neue"/>
                <a:cs typeface="Helvetica Neue"/>
                <a:sym typeface="Helvetica Neue"/>
              </a:defRPr>
            </a:lvl3pPr>
            <a:lvl4pPr>
              <a:defRPr sz="800">
                <a:solidFill>
                  <a:srgbClr val="969696"/>
                </a:solidFill>
                <a:latin typeface="Helvetica Neue"/>
                <a:ea typeface="Helvetica Neue"/>
                <a:cs typeface="Helvetica Neue"/>
                <a:sym typeface="Helvetica Neue"/>
              </a:defRPr>
            </a:lvl4pPr>
            <a:lvl5pPr>
              <a:defRPr sz="8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
    <p:spTree>
      <p:nvGrpSpPr>
        <p:cNvPr id="1" name=""/>
        <p:cNvGrpSpPr/>
        <p:nvPr/>
      </p:nvGrpSpPr>
      <p:grpSpPr>
        <a:xfrm>
          <a:off x="0" y="0"/>
          <a:ext cx="0" cy="0"/>
          <a:chOff x="0" y="0"/>
          <a:chExt cx="0" cy="0"/>
        </a:xfrm>
      </p:grpSpPr>
      <p:sp>
        <p:nvSpPr>
          <p:cNvPr id="395" name="Google Shape;241;p43"/>
          <p:cNvSpPr/>
          <p:nvPr>
            <p:ph type="pic" idx="21"/>
          </p:nvPr>
        </p:nvSpPr>
        <p:spPr>
          <a:xfrm>
            <a:off x="160349" y="160349"/>
            <a:ext cx="4356002" cy="4576502"/>
          </a:xfrm>
          <a:prstGeom prst="rect">
            <a:avLst/>
          </a:prstGeom>
        </p:spPr>
        <p:txBody>
          <a:bodyPr lIns="91439" rIns="91439"/>
          <a:lstStyle/>
          <a:p>
            <a:pPr/>
          </a:p>
        </p:txBody>
      </p:sp>
      <p:sp>
        <p:nvSpPr>
          <p:cNvPr id="396" name="Google Shape;242;p43"/>
          <p:cNvSpPr/>
          <p:nvPr>
            <p:ph type="pic" idx="22"/>
          </p:nvPr>
        </p:nvSpPr>
        <p:spPr>
          <a:xfrm>
            <a:off x="4624349" y="160349"/>
            <a:ext cx="4356001" cy="4576502"/>
          </a:xfrm>
          <a:prstGeom prst="rect">
            <a:avLst/>
          </a:prstGeom>
        </p:spPr>
        <p:txBody>
          <a:bodyPr lIns="91439" rIns="91439"/>
          <a:lstStyle/>
          <a:p>
            <a:pPr/>
          </a:p>
        </p:txBody>
      </p:sp>
      <p:sp>
        <p:nvSpPr>
          <p:cNvPr id="3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
    <p:spTree>
      <p:nvGrpSpPr>
        <p:cNvPr id="1" name=""/>
        <p:cNvGrpSpPr/>
        <p:nvPr/>
      </p:nvGrpSpPr>
      <p:grpSpPr>
        <a:xfrm>
          <a:off x="0" y="0"/>
          <a:ext cx="0" cy="0"/>
          <a:chOff x="0" y="0"/>
          <a:chExt cx="0" cy="0"/>
        </a:xfrm>
      </p:grpSpPr>
      <p:sp>
        <p:nvSpPr>
          <p:cNvPr id="404" name="Google Shape;247;p44"/>
          <p:cNvSpPr/>
          <p:nvPr>
            <p:ph type="pic" sz="half" idx="21"/>
          </p:nvPr>
        </p:nvSpPr>
        <p:spPr>
          <a:xfrm>
            <a:off x="160349" y="160349"/>
            <a:ext cx="4356002" cy="3795602"/>
          </a:xfrm>
          <a:prstGeom prst="rect">
            <a:avLst/>
          </a:prstGeom>
        </p:spPr>
        <p:txBody>
          <a:bodyPr lIns="91439" rIns="91439"/>
          <a:lstStyle/>
          <a:p>
            <a:pPr/>
          </a:p>
        </p:txBody>
      </p:sp>
      <p:sp>
        <p:nvSpPr>
          <p:cNvPr id="405" name="Google Shape;248;p44"/>
          <p:cNvSpPr/>
          <p:nvPr>
            <p:ph type="pic" sz="half" idx="22"/>
          </p:nvPr>
        </p:nvSpPr>
        <p:spPr>
          <a:xfrm>
            <a:off x="4624349" y="160349"/>
            <a:ext cx="4356001" cy="3795602"/>
          </a:xfrm>
          <a:prstGeom prst="rect">
            <a:avLst/>
          </a:prstGeom>
        </p:spPr>
        <p:txBody>
          <a:bodyPr lIns="91439" rIns="91439"/>
          <a:lstStyle/>
          <a:p>
            <a:pPr/>
          </a:p>
        </p:txBody>
      </p:sp>
      <p:sp>
        <p:nvSpPr>
          <p:cNvPr id="406" name="Body Level One…"/>
          <p:cNvSpPr txBox="1"/>
          <p:nvPr>
            <p:ph type="body" sz="quarter" idx="1"/>
          </p:nvPr>
        </p:nvSpPr>
        <p:spPr>
          <a:xfrm>
            <a:off x="160349" y="4064075"/>
            <a:ext cx="2123702" cy="672901"/>
          </a:xfrm>
          <a:prstGeom prst="rect">
            <a:avLst/>
          </a:prstGeom>
        </p:spPr>
        <p:txBody>
          <a:bodyPr lIns="0" tIns="0" rIns="0" bIns="0">
            <a:normAutofit fontScale="100000" lnSpcReduction="0"/>
          </a:bodyPr>
          <a:lstStyle>
            <a:lvl1pPr>
              <a:lnSpc>
                <a:spcPct val="95000"/>
              </a:lnSpc>
              <a:defRPr sz="1000">
                <a:latin typeface="Helvetica Neue"/>
                <a:ea typeface="Helvetica Neue"/>
                <a:cs typeface="Helvetica Neue"/>
                <a:sym typeface="Helvetica Neue"/>
              </a:defRPr>
            </a:lvl1pPr>
            <a:lvl2pPr>
              <a:lnSpc>
                <a:spcPct val="95000"/>
              </a:lnSpc>
              <a:defRPr sz="1000">
                <a:latin typeface="Helvetica Neue"/>
                <a:ea typeface="Helvetica Neue"/>
                <a:cs typeface="Helvetica Neue"/>
                <a:sym typeface="Helvetica Neue"/>
              </a:defRPr>
            </a:lvl2pPr>
            <a:lvl3pPr>
              <a:lnSpc>
                <a:spcPct val="95000"/>
              </a:lnSpc>
              <a:defRPr sz="1000">
                <a:latin typeface="Helvetica Neue"/>
                <a:ea typeface="Helvetica Neue"/>
                <a:cs typeface="Helvetica Neue"/>
                <a:sym typeface="Helvetica Neue"/>
              </a:defRPr>
            </a:lvl3pPr>
            <a:lvl4pPr>
              <a:lnSpc>
                <a:spcPct val="95000"/>
              </a:lnSpc>
              <a:defRPr sz="1000">
                <a:latin typeface="Helvetica Neue"/>
                <a:ea typeface="Helvetica Neue"/>
                <a:cs typeface="Helvetica Neue"/>
                <a:sym typeface="Helvetica Neue"/>
              </a:defRPr>
            </a:lvl4pPr>
            <a:lvl5pPr>
              <a:lnSpc>
                <a:spcPct val="95000"/>
              </a:lnSpc>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
    <p:spTree>
      <p:nvGrpSpPr>
        <p:cNvPr id="1" name=""/>
        <p:cNvGrpSpPr/>
        <p:nvPr/>
      </p:nvGrpSpPr>
      <p:grpSpPr>
        <a:xfrm>
          <a:off x="0" y="0"/>
          <a:ext cx="0" cy="0"/>
          <a:chOff x="0" y="0"/>
          <a:chExt cx="0" cy="0"/>
        </a:xfrm>
      </p:grpSpPr>
      <p:sp>
        <p:nvSpPr>
          <p:cNvPr id="414" name="Google Shape;255;p45"/>
          <p:cNvSpPr/>
          <p:nvPr>
            <p:ph type="pic" sz="half" idx="21"/>
          </p:nvPr>
        </p:nvSpPr>
        <p:spPr>
          <a:xfrm>
            <a:off x="160349" y="160349"/>
            <a:ext cx="2868002" cy="4576502"/>
          </a:xfrm>
          <a:prstGeom prst="rect">
            <a:avLst/>
          </a:prstGeom>
        </p:spPr>
        <p:txBody>
          <a:bodyPr lIns="91439" rIns="91439"/>
          <a:lstStyle/>
          <a:p>
            <a:pPr/>
          </a:p>
        </p:txBody>
      </p:sp>
      <p:sp>
        <p:nvSpPr>
          <p:cNvPr id="415" name="Google Shape;256;p45"/>
          <p:cNvSpPr/>
          <p:nvPr>
            <p:ph type="pic" sz="half" idx="22"/>
          </p:nvPr>
        </p:nvSpPr>
        <p:spPr>
          <a:xfrm>
            <a:off x="3137999" y="160349"/>
            <a:ext cx="2868002" cy="4576502"/>
          </a:xfrm>
          <a:prstGeom prst="rect">
            <a:avLst/>
          </a:prstGeom>
        </p:spPr>
        <p:txBody>
          <a:bodyPr lIns="91439" rIns="91439"/>
          <a:lstStyle/>
          <a:p>
            <a:pPr/>
          </a:p>
        </p:txBody>
      </p:sp>
      <p:sp>
        <p:nvSpPr>
          <p:cNvPr id="416" name="Google Shape;257;p45"/>
          <p:cNvSpPr/>
          <p:nvPr>
            <p:ph type="pic" sz="half" idx="23"/>
          </p:nvPr>
        </p:nvSpPr>
        <p:spPr>
          <a:xfrm>
            <a:off x="6115649" y="160349"/>
            <a:ext cx="2868002" cy="4576502"/>
          </a:xfrm>
          <a:prstGeom prst="rect">
            <a:avLst/>
          </a:prstGeom>
        </p:spPr>
        <p:txBody>
          <a:bodyPr lIns="91439" rIns="91439"/>
          <a:lstStyle/>
          <a:p>
            <a:pPr/>
          </a:p>
        </p:txBody>
      </p:sp>
      <p:sp>
        <p:nvSpPr>
          <p:cNvPr id="4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8_1_1">
    <p:spTree>
      <p:nvGrpSpPr>
        <p:cNvPr id="1" name=""/>
        <p:cNvGrpSpPr/>
        <p:nvPr/>
      </p:nvGrpSpPr>
      <p:grpSpPr>
        <a:xfrm>
          <a:off x="0" y="0"/>
          <a:ext cx="0" cy="0"/>
          <a:chOff x="0" y="0"/>
          <a:chExt cx="0" cy="0"/>
        </a:xfrm>
      </p:grpSpPr>
      <p:sp>
        <p:nvSpPr>
          <p:cNvPr id="424" name="Google Shape;262;p46"/>
          <p:cNvSpPr/>
          <p:nvPr>
            <p:ph type="pic" sz="half" idx="21"/>
          </p:nvPr>
        </p:nvSpPr>
        <p:spPr>
          <a:xfrm>
            <a:off x="160349" y="160349"/>
            <a:ext cx="2868002" cy="3795602"/>
          </a:xfrm>
          <a:prstGeom prst="rect">
            <a:avLst/>
          </a:prstGeom>
        </p:spPr>
        <p:txBody>
          <a:bodyPr lIns="91439" rIns="91439"/>
          <a:lstStyle/>
          <a:p>
            <a:pPr/>
          </a:p>
        </p:txBody>
      </p:sp>
      <p:sp>
        <p:nvSpPr>
          <p:cNvPr id="425" name="Google Shape;263;p46"/>
          <p:cNvSpPr/>
          <p:nvPr>
            <p:ph type="pic" sz="half" idx="22"/>
          </p:nvPr>
        </p:nvSpPr>
        <p:spPr>
          <a:xfrm>
            <a:off x="3137999" y="160349"/>
            <a:ext cx="2868002" cy="3795602"/>
          </a:xfrm>
          <a:prstGeom prst="rect">
            <a:avLst/>
          </a:prstGeom>
        </p:spPr>
        <p:txBody>
          <a:bodyPr lIns="91439" rIns="91439"/>
          <a:lstStyle/>
          <a:p>
            <a:pPr/>
          </a:p>
        </p:txBody>
      </p:sp>
      <p:sp>
        <p:nvSpPr>
          <p:cNvPr id="426" name="Google Shape;264;p46"/>
          <p:cNvSpPr/>
          <p:nvPr>
            <p:ph type="pic" sz="half" idx="23"/>
          </p:nvPr>
        </p:nvSpPr>
        <p:spPr>
          <a:xfrm>
            <a:off x="6115649" y="160349"/>
            <a:ext cx="2868002" cy="3795602"/>
          </a:xfrm>
          <a:prstGeom prst="rect">
            <a:avLst/>
          </a:prstGeom>
        </p:spPr>
        <p:txBody>
          <a:bodyPr lIns="91439" rIns="91439"/>
          <a:lstStyle/>
          <a:p>
            <a:pPr/>
          </a:p>
        </p:txBody>
      </p:sp>
      <p:sp>
        <p:nvSpPr>
          <p:cNvPr id="427" name="Body Level One…"/>
          <p:cNvSpPr txBox="1"/>
          <p:nvPr>
            <p:ph type="body" sz="quarter" idx="1"/>
          </p:nvPr>
        </p:nvSpPr>
        <p:spPr>
          <a:xfrm>
            <a:off x="160349" y="4064075"/>
            <a:ext cx="2123702" cy="672901"/>
          </a:xfrm>
          <a:prstGeom prst="rect">
            <a:avLst/>
          </a:prstGeom>
        </p:spPr>
        <p:txBody>
          <a:bodyPr lIns="0" tIns="0" rIns="0" bIns="0">
            <a:normAutofit fontScale="100000" lnSpcReduction="0"/>
          </a:bodyPr>
          <a:lstStyle>
            <a:lvl1pPr>
              <a:lnSpc>
                <a:spcPct val="95000"/>
              </a:lnSpc>
              <a:defRPr sz="1000">
                <a:latin typeface="Helvetica Neue"/>
                <a:ea typeface="Helvetica Neue"/>
                <a:cs typeface="Helvetica Neue"/>
                <a:sym typeface="Helvetica Neue"/>
              </a:defRPr>
            </a:lvl1pPr>
            <a:lvl2pPr>
              <a:lnSpc>
                <a:spcPct val="95000"/>
              </a:lnSpc>
              <a:defRPr sz="1000">
                <a:latin typeface="Helvetica Neue"/>
                <a:ea typeface="Helvetica Neue"/>
                <a:cs typeface="Helvetica Neue"/>
                <a:sym typeface="Helvetica Neue"/>
              </a:defRPr>
            </a:lvl2pPr>
            <a:lvl3pPr>
              <a:lnSpc>
                <a:spcPct val="95000"/>
              </a:lnSpc>
              <a:defRPr sz="1000">
                <a:latin typeface="Helvetica Neue"/>
                <a:ea typeface="Helvetica Neue"/>
                <a:cs typeface="Helvetica Neue"/>
                <a:sym typeface="Helvetica Neue"/>
              </a:defRPr>
            </a:lvl3pPr>
            <a:lvl4pPr>
              <a:lnSpc>
                <a:spcPct val="95000"/>
              </a:lnSpc>
              <a:defRPr sz="1000">
                <a:latin typeface="Helvetica Neue"/>
                <a:ea typeface="Helvetica Neue"/>
                <a:cs typeface="Helvetica Neue"/>
                <a:sym typeface="Helvetica Neue"/>
              </a:defRPr>
            </a:lvl4pPr>
            <a:lvl5pPr>
              <a:lnSpc>
                <a:spcPct val="95000"/>
              </a:lnSpc>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2">
    <p:spTree>
      <p:nvGrpSpPr>
        <p:cNvPr id="1" name=""/>
        <p:cNvGrpSpPr/>
        <p:nvPr/>
      </p:nvGrpSpPr>
      <p:grpSpPr>
        <a:xfrm>
          <a:off x="0" y="0"/>
          <a:ext cx="0" cy="0"/>
          <a:chOff x="0" y="0"/>
          <a:chExt cx="0" cy="0"/>
        </a:xfrm>
      </p:grpSpPr>
      <p:sp>
        <p:nvSpPr>
          <p:cNvPr id="435" name="Google Shape;272;p47"/>
          <p:cNvSpPr/>
          <p:nvPr>
            <p:ph type="pic" sz="quarter" idx="21"/>
          </p:nvPr>
        </p:nvSpPr>
        <p:spPr>
          <a:xfrm>
            <a:off x="160349" y="1721849"/>
            <a:ext cx="2868002" cy="3014702"/>
          </a:xfrm>
          <a:prstGeom prst="rect">
            <a:avLst/>
          </a:prstGeom>
        </p:spPr>
        <p:txBody>
          <a:bodyPr lIns="91439" rIns="91439"/>
          <a:lstStyle/>
          <a:p>
            <a:pPr/>
          </a:p>
        </p:txBody>
      </p:sp>
      <p:sp>
        <p:nvSpPr>
          <p:cNvPr id="436" name="Body Level One…"/>
          <p:cNvSpPr txBox="1"/>
          <p:nvPr>
            <p:ph type="body" sz="quarter" idx="1"/>
          </p:nvPr>
        </p:nvSpPr>
        <p:spPr>
          <a:xfrm>
            <a:off x="160349" y="160349"/>
            <a:ext cx="2123702" cy="672902"/>
          </a:xfrm>
          <a:prstGeom prst="rect">
            <a:avLst/>
          </a:prstGeom>
        </p:spPr>
        <p:txBody>
          <a:bodyPr lIns="0" tIns="0" rIns="0" bIns="0">
            <a:normAutofit fontScale="100000" lnSpcReduction="0"/>
          </a:bodyPr>
          <a:lstStyle>
            <a:lvl1pPr>
              <a:lnSpc>
                <a:spcPct val="95000"/>
              </a:lnSpc>
              <a:defRPr sz="1000">
                <a:latin typeface="Helvetica Neue"/>
                <a:ea typeface="Helvetica Neue"/>
                <a:cs typeface="Helvetica Neue"/>
                <a:sym typeface="Helvetica Neue"/>
              </a:defRPr>
            </a:lvl1pPr>
            <a:lvl2pPr>
              <a:lnSpc>
                <a:spcPct val="95000"/>
              </a:lnSpc>
              <a:defRPr sz="1000">
                <a:latin typeface="Helvetica Neue"/>
                <a:ea typeface="Helvetica Neue"/>
                <a:cs typeface="Helvetica Neue"/>
                <a:sym typeface="Helvetica Neue"/>
              </a:defRPr>
            </a:lvl2pPr>
            <a:lvl3pPr>
              <a:lnSpc>
                <a:spcPct val="95000"/>
              </a:lnSpc>
              <a:defRPr sz="1000">
                <a:latin typeface="Helvetica Neue"/>
                <a:ea typeface="Helvetica Neue"/>
                <a:cs typeface="Helvetica Neue"/>
                <a:sym typeface="Helvetica Neue"/>
              </a:defRPr>
            </a:lvl3pPr>
            <a:lvl4pPr>
              <a:lnSpc>
                <a:spcPct val="95000"/>
              </a:lnSpc>
              <a:defRPr sz="1000">
                <a:latin typeface="Helvetica Neue"/>
                <a:ea typeface="Helvetica Neue"/>
                <a:cs typeface="Helvetica Neue"/>
                <a:sym typeface="Helvetica Neue"/>
              </a:defRPr>
            </a:lvl4pPr>
            <a:lvl5pPr>
              <a:lnSpc>
                <a:spcPct val="95000"/>
              </a:lnSpc>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37" name="Google Shape;276;p47"/>
          <p:cNvSpPr/>
          <p:nvPr>
            <p:ph type="pic" sz="quarter" idx="22"/>
          </p:nvPr>
        </p:nvSpPr>
        <p:spPr>
          <a:xfrm>
            <a:off x="3137999" y="160349"/>
            <a:ext cx="2868002" cy="3014702"/>
          </a:xfrm>
          <a:prstGeom prst="rect">
            <a:avLst/>
          </a:prstGeom>
        </p:spPr>
        <p:txBody>
          <a:bodyPr lIns="91439" rIns="91439"/>
          <a:lstStyle/>
          <a:p>
            <a:pPr/>
          </a:p>
        </p:txBody>
      </p:sp>
      <p:sp>
        <p:nvSpPr>
          <p:cNvPr id="438" name="Google Shape;277;p47"/>
          <p:cNvSpPr/>
          <p:nvPr>
            <p:ph type="pic" sz="quarter" idx="23"/>
          </p:nvPr>
        </p:nvSpPr>
        <p:spPr>
          <a:xfrm>
            <a:off x="6115649" y="1721849"/>
            <a:ext cx="2868002" cy="3014702"/>
          </a:xfrm>
          <a:prstGeom prst="rect">
            <a:avLst/>
          </a:prstGeom>
        </p:spPr>
        <p:txBody>
          <a:bodyPr lIns="91439" rIns="91439"/>
          <a:lstStyle/>
          <a:p>
            <a:pPr/>
          </a:p>
        </p:txBody>
      </p:sp>
      <p:sp>
        <p:nvSpPr>
          <p:cNvPr id="4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2_2">
    <p:spTree>
      <p:nvGrpSpPr>
        <p:cNvPr id="1" name=""/>
        <p:cNvGrpSpPr/>
        <p:nvPr/>
      </p:nvGrpSpPr>
      <p:grpSpPr>
        <a:xfrm>
          <a:off x="0" y="0"/>
          <a:ext cx="0" cy="0"/>
          <a:chOff x="0" y="0"/>
          <a:chExt cx="0" cy="0"/>
        </a:xfrm>
      </p:grpSpPr>
      <p:sp>
        <p:nvSpPr>
          <p:cNvPr id="446" name="Google Shape;282;p48"/>
          <p:cNvSpPr/>
          <p:nvPr>
            <p:ph type="pic" sz="quarter" idx="21"/>
          </p:nvPr>
        </p:nvSpPr>
        <p:spPr>
          <a:xfrm>
            <a:off x="160349" y="160349"/>
            <a:ext cx="2868302" cy="2234402"/>
          </a:xfrm>
          <a:prstGeom prst="rect">
            <a:avLst/>
          </a:prstGeom>
        </p:spPr>
        <p:txBody>
          <a:bodyPr lIns="91439" rIns="91439"/>
          <a:lstStyle/>
          <a:p>
            <a:pPr/>
          </a:p>
        </p:txBody>
      </p:sp>
      <p:sp>
        <p:nvSpPr>
          <p:cNvPr id="447" name="Google Shape;283;p48"/>
          <p:cNvSpPr/>
          <p:nvPr>
            <p:ph type="pic" sz="quarter" idx="22"/>
          </p:nvPr>
        </p:nvSpPr>
        <p:spPr>
          <a:xfrm>
            <a:off x="3136025" y="160349"/>
            <a:ext cx="2868301" cy="2234402"/>
          </a:xfrm>
          <a:prstGeom prst="rect">
            <a:avLst/>
          </a:prstGeom>
        </p:spPr>
        <p:txBody>
          <a:bodyPr lIns="91439" rIns="91439"/>
          <a:lstStyle/>
          <a:p>
            <a:pPr/>
          </a:p>
        </p:txBody>
      </p:sp>
      <p:sp>
        <p:nvSpPr>
          <p:cNvPr id="448" name="Google Shape;284;p48"/>
          <p:cNvSpPr/>
          <p:nvPr>
            <p:ph type="pic" sz="quarter" idx="23"/>
          </p:nvPr>
        </p:nvSpPr>
        <p:spPr>
          <a:xfrm>
            <a:off x="6112074" y="160349"/>
            <a:ext cx="2868302" cy="2234402"/>
          </a:xfrm>
          <a:prstGeom prst="rect">
            <a:avLst/>
          </a:prstGeom>
        </p:spPr>
        <p:txBody>
          <a:bodyPr lIns="91439" rIns="91439"/>
          <a:lstStyle/>
          <a:p>
            <a:pPr/>
          </a:p>
        </p:txBody>
      </p:sp>
      <p:sp>
        <p:nvSpPr>
          <p:cNvPr id="449" name="Google Shape;285;p48"/>
          <p:cNvSpPr/>
          <p:nvPr>
            <p:ph type="pic" sz="quarter" idx="24"/>
          </p:nvPr>
        </p:nvSpPr>
        <p:spPr>
          <a:xfrm>
            <a:off x="160349" y="2502574"/>
            <a:ext cx="2868302" cy="2234402"/>
          </a:xfrm>
          <a:prstGeom prst="rect">
            <a:avLst/>
          </a:prstGeom>
        </p:spPr>
        <p:txBody>
          <a:bodyPr lIns="91439" rIns="91439"/>
          <a:lstStyle/>
          <a:p>
            <a:pPr/>
          </a:p>
        </p:txBody>
      </p:sp>
      <p:sp>
        <p:nvSpPr>
          <p:cNvPr id="450" name="Google Shape;286;p48"/>
          <p:cNvSpPr/>
          <p:nvPr>
            <p:ph type="pic" sz="quarter" idx="25"/>
          </p:nvPr>
        </p:nvSpPr>
        <p:spPr>
          <a:xfrm>
            <a:off x="3136025" y="2502574"/>
            <a:ext cx="2868301" cy="2234402"/>
          </a:xfrm>
          <a:prstGeom prst="rect">
            <a:avLst/>
          </a:prstGeom>
        </p:spPr>
        <p:txBody>
          <a:bodyPr lIns="91439" rIns="91439"/>
          <a:lstStyle/>
          <a:p>
            <a:pPr/>
          </a:p>
        </p:txBody>
      </p:sp>
      <p:sp>
        <p:nvSpPr>
          <p:cNvPr id="451" name="Google Shape;287;p48"/>
          <p:cNvSpPr/>
          <p:nvPr>
            <p:ph type="pic" sz="quarter" idx="26"/>
          </p:nvPr>
        </p:nvSpPr>
        <p:spPr>
          <a:xfrm>
            <a:off x="6112050" y="2502574"/>
            <a:ext cx="2868301" cy="2234402"/>
          </a:xfrm>
          <a:prstGeom prst="rect">
            <a:avLst/>
          </a:prstGeom>
        </p:spPr>
        <p:txBody>
          <a:bodyPr lIns="91439" rIns="91439"/>
          <a:lstStyle/>
          <a:p>
            <a:pPr/>
          </a:p>
        </p:txBody>
      </p:sp>
      <p:sp>
        <p:nvSpPr>
          <p:cNvPr id="4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2_1">
    <p:spTree>
      <p:nvGrpSpPr>
        <p:cNvPr id="1" name=""/>
        <p:cNvGrpSpPr/>
        <p:nvPr/>
      </p:nvGrpSpPr>
      <p:grpSpPr>
        <a:xfrm>
          <a:off x="0" y="0"/>
          <a:ext cx="0" cy="0"/>
          <a:chOff x="0" y="0"/>
          <a:chExt cx="0" cy="0"/>
        </a:xfrm>
      </p:grpSpPr>
      <p:sp>
        <p:nvSpPr>
          <p:cNvPr id="459" name="Google Shape;292;p49"/>
          <p:cNvSpPr/>
          <p:nvPr>
            <p:ph type="pic" sz="quarter" idx="21"/>
          </p:nvPr>
        </p:nvSpPr>
        <p:spPr>
          <a:xfrm>
            <a:off x="160349" y="160349"/>
            <a:ext cx="2124002" cy="2234402"/>
          </a:xfrm>
          <a:prstGeom prst="rect">
            <a:avLst/>
          </a:prstGeom>
        </p:spPr>
        <p:txBody>
          <a:bodyPr lIns="91439" rIns="91439"/>
          <a:lstStyle/>
          <a:p>
            <a:pPr/>
          </a:p>
        </p:txBody>
      </p:sp>
      <p:sp>
        <p:nvSpPr>
          <p:cNvPr id="460" name="Google Shape;293;p49"/>
          <p:cNvSpPr/>
          <p:nvPr>
            <p:ph type="pic" sz="quarter" idx="22"/>
          </p:nvPr>
        </p:nvSpPr>
        <p:spPr>
          <a:xfrm>
            <a:off x="2392199" y="160349"/>
            <a:ext cx="2124001" cy="2234402"/>
          </a:xfrm>
          <a:prstGeom prst="rect">
            <a:avLst/>
          </a:prstGeom>
        </p:spPr>
        <p:txBody>
          <a:bodyPr lIns="91439" rIns="91439"/>
          <a:lstStyle/>
          <a:p>
            <a:pPr/>
          </a:p>
        </p:txBody>
      </p:sp>
      <p:sp>
        <p:nvSpPr>
          <p:cNvPr id="461" name="Google Shape;294;p49"/>
          <p:cNvSpPr/>
          <p:nvPr>
            <p:ph type="pic" sz="quarter" idx="23"/>
          </p:nvPr>
        </p:nvSpPr>
        <p:spPr>
          <a:xfrm>
            <a:off x="4624049" y="160349"/>
            <a:ext cx="2124001" cy="2234402"/>
          </a:xfrm>
          <a:prstGeom prst="rect">
            <a:avLst/>
          </a:prstGeom>
        </p:spPr>
        <p:txBody>
          <a:bodyPr lIns="91439" rIns="91439"/>
          <a:lstStyle/>
          <a:p>
            <a:pPr/>
          </a:p>
        </p:txBody>
      </p:sp>
      <p:sp>
        <p:nvSpPr>
          <p:cNvPr id="462" name="Google Shape;295;p49"/>
          <p:cNvSpPr/>
          <p:nvPr>
            <p:ph type="pic" sz="quarter" idx="24"/>
          </p:nvPr>
        </p:nvSpPr>
        <p:spPr>
          <a:xfrm>
            <a:off x="6855900" y="160349"/>
            <a:ext cx="2124001" cy="2234402"/>
          </a:xfrm>
          <a:prstGeom prst="rect">
            <a:avLst/>
          </a:prstGeom>
        </p:spPr>
        <p:txBody>
          <a:bodyPr lIns="91439" rIns="91439"/>
          <a:lstStyle/>
          <a:p>
            <a:pPr/>
          </a:p>
        </p:txBody>
      </p:sp>
      <p:sp>
        <p:nvSpPr>
          <p:cNvPr id="463" name="Google Shape;296;p49"/>
          <p:cNvSpPr/>
          <p:nvPr>
            <p:ph type="pic" sz="quarter" idx="25"/>
          </p:nvPr>
        </p:nvSpPr>
        <p:spPr>
          <a:xfrm>
            <a:off x="160349" y="2502574"/>
            <a:ext cx="2124002" cy="2234402"/>
          </a:xfrm>
          <a:prstGeom prst="rect">
            <a:avLst/>
          </a:prstGeom>
        </p:spPr>
        <p:txBody>
          <a:bodyPr lIns="91439" rIns="91439"/>
          <a:lstStyle/>
          <a:p>
            <a:pPr/>
          </a:p>
        </p:txBody>
      </p:sp>
      <p:sp>
        <p:nvSpPr>
          <p:cNvPr id="464" name="Google Shape;297;p49"/>
          <p:cNvSpPr/>
          <p:nvPr>
            <p:ph type="pic" sz="quarter" idx="26"/>
          </p:nvPr>
        </p:nvSpPr>
        <p:spPr>
          <a:xfrm>
            <a:off x="2392199" y="2502574"/>
            <a:ext cx="2124001" cy="2234402"/>
          </a:xfrm>
          <a:prstGeom prst="rect">
            <a:avLst/>
          </a:prstGeom>
        </p:spPr>
        <p:txBody>
          <a:bodyPr lIns="91439" rIns="91439"/>
          <a:lstStyle/>
          <a:p>
            <a:pPr/>
          </a:p>
        </p:txBody>
      </p:sp>
      <p:sp>
        <p:nvSpPr>
          <p:cNvPr id="465" name="Google Shape;298;p49"/>
          <p:cNvSpPr/>
          <p:nvPr>
            <p:ph type="pic" sz="quarter" idx="27"/>
          </p:nvPr>
        </p:nvSpPr>
        <p:spPr>
          <a:xfrm>
            <a:off x="4624049" y="2502574"/>
            <a:ext cx="2124001" cy="2234402"/>
          </a:xfrm>
          <a:prstGeom prst="rect">
            <a:avLst/>
          </a:prstGeom>
        </p:spPr>
        <p:txBody>
          <a:bodyPr lIns="91439" rIns="91439"/>
          <a:lstStyle/>
          <a:p>
            <a:pPr/>
          </a:p>
        </p:txBody>
      </p:sp>
      <p:sp>
        <p:nvSpPr>
          <p:cNvPr id="466" name="Google Shape;299;p49"/>
          <p:cNvSpPr/>
          <p:nvPr>
            <p:ph type="pic" sz="quarter" idx="28"/>
          </p:nvPr>
        </p:nvSpPr>
        <p:spPr>
          <a:xfrm>
            <a:off x="6855900" y="2502574"/>
            <a:ext cx="2124001" cy="2234402"/>
          </a:xfrm>
          <a:prstGeom prst="rect">
            <a:avLst/>
          </a:prstGeom>
        </p:spPr>
        <p:txBody>
          <a:bodyPr lIns="91439" rIns="91439"/>
          <a:lstStyle/>
          <a:p>
            <a:pPr/>
          </a:p>
        </p:txBody>
      </p:sp>
      <p:sp>
        <p:nvSpPr>
          <p:cNvPr id="4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1">
    <p:spTree>
      <p:nvGrpSpPr>
        <p:cNvPr id="1" name=""/>
        <p:cNvGrpSpPr/>
        <p:nvPr/>
      </p:nvGrpSpPr>
      <p:grpSpPr>
        <a:xfrm>
          <a:off x="0" y="0"/>
          <a:ext cx="0" cy="0"/>
          <a:chOff x="0" y="0"/>
          <a:chExt cx="0" cy="0"/>
        </a:xfrm>
      </p:grpSpPr>
      <p:sp>
        <p:nvSpPr>
          <p:cNvPr id="474" name="Google Shape;304;p50"/>
          <p:cNvSpPr/>
          <p:nvPr>
            <p:ph type="pic" sz="quarter" idx="21"/>
          </p:nvPr>
        </p:nvSpPr>
        <p:spPr>
          <a:xfrm>
            <a:off x="160349" y="160349"/>
            <a:ext cx="2124002" cy="1079102"/>
          </a:xfrm>
          <a:prstGeom prst="rect">
            <a:avLst/>
          </a:prstGeom>
        </p:spPr>
        <p:txBody>
          <a:bodyPr lIns="91439" rIns="91439"/>
          <a:lstStyle/>
          <a:p>
            <a:pPr/>
          </a:p>
        </p:txBody>
      </p:sp>
      <p:sp>
        <p:nvSpPr>
          <p:cNvPr id="475" name="Google Shape;305;p50"/>
          <p:cNvSpPr/>
          <p:nvPr>
            <p:ph type="pic" sz="quarter" idx="22"/>
          </p:nvPr>
        </p:nvSpPr>
        <p:spPr>
          <a:xfrm>
            <a:off x="2392199" y="160349"/>
            <a:ext cx="2124001" cy="1860002"/>
          </a:xfrm>
          <a:prstGeom prst="rect">
            <a:avLst/>
          </a:prstGeom>
        </p:spPr>
        <p:txBody>
          <a:bodyPr lIns="91439" rIns="91439"/>
          <a:lstStyle/>
          <a:p>
            <a:pPr/>
          </a:p>
        </p:txBody>
      </p:sp>
      <p:sp>
        <p:nvSpPr>
          <p:cNvPr id="476" name="Google Shape;306;p50"/>
          <p:cNvSpPr/>
          <p:nvPr>
            <p:ph type="pic" sz="quarter" idx="23"/>
          </p:nvPr>
        </p:nvSpPr>
        <p:spPr>
          <a:xfrm>
            <a:off x="4624049" y="160349"/>
            <a:ext cx="2124001" cy="1453502"/>
          </a:xfrm>
          <a:prstGeom prst="rect">
            <a:avLst/>
          </a:prstGeom>
        </p:spPr>
        <p:txBody>
          <a:bodyPr lIns="91439" rIns="91439"/>
          <a:lstStyle/>
          <a:p>
            <a:pPr/>
          </a:p>
        </p:txBody>
      </p:sp>
      <p:sp>
        <p:nvSpPr>
          <p:cNvPr id="477" name="Google Shape;307;p50"/>
          <p:cNvSpPr/>
          <p:nvPr>
            <p:ph type="pic" sz="quarter" idx="24"/>
          </p:nvPr>
        </p:nvSpPr>
        <p:spPr>
          <a:xfrm>
            <a:off x="6855900" y="160349"/>
            <a:ext cx="2124001" cy="1860002"/>
          </a:xfrm>
          <a:prstGeom prst="rect">
            <a:avLst/>
          </a:prstGeom>
        </p:spPr>
        <p:txBody>
          <a:bodyPr lIns="91439" rIns="91439"/>
          <a:lstStyle/>
          <a:p>
            <a:pPr/>
          </a:p>
        </p:txBody>
      </p:sp>
      <p:sp>
        <p:nvSpPr>
          <p:cNvPr id="478" name="Google Shape;308;p50"/>
          <p:cNvSpPr/>
          <p:nvPr>
            <p:ph type="pic" sz="quarter" idx="25"/>
          </p:nvPr>
        </p:nvSpPr>
        <p:spPr>
          <a:xfrm>
            <a:off x="160349" y="2502574"/>
            <a:ext cx="2124002" cy="1860001"/>
          </a:xfrm>
          <a:prstGeom prst="rect">
            <a:avLst/>
          </a:prstGeom>
        </p:spPr>
        <p:txBody>
          <a:bodyPr lIns="91439" rIns="91439"/>
          <a:lstStyle/>
          <a:p>
            <a:pPr/>
          </a:p>
        </p:txBody>
      </p:sp>
      <p:sp>
        <p:nvSpPr>
          <p:cNvPr id="479" name="Google Shape;309;p50"/>
          <p:cNvSpPr/>
          <p:nvPr>
            <p:ph type="pic" sz="quarter" idx="26"/>
          </p:nvPr>
        </p:nvSpPr>
        <p:spPr>
          <a:xfrm>
            <a:off x="2392199" y="2502574"/>
            <a:ext cx="2124001" cy="1453501"/>
          </a:xfrm>
          <a:prstGeom prst="rect">
            <a:avLst/>
          </a:prstGeom>
        </p:spPr>
        <p:txBody>
          <a:bodyPr lIns="91439" rIns="91439"/>
          <a:lstStyle/>
          <a:p>
            <a:pPr/>
          </a:p>
        </p:txBody>
      </p:sp>
      <p:sp>
        <p:nvSpPr>
          <p:cNvPr id="480" name="Google Shape;310;p50"/>
          <p:cNvSpPr/>
          <p:nvPr>
            <p:ph type="pic" sz="quarter" idx="27"/>
          </p:nvPr>
        </p:nvSpPr>
        <p:spPr>
          <a:xfrm>
            <a:off x="4624049" y="2502574"/>
            <a:ext cx="2124001" cy="1830000"/>
          </a:xfrm>
          <a:prstGeom prst="rect">
            <a:avLst/>
          </a:prstGeom>
        </p:spPr>
        <p:txBody>
          <a:bodyPr lIns="91439" rIns="91439"/>
          <a:lstStyle/>
          <a:p>
            <a:pPr/>
          </a:p>
        </p:txBody>
      </p:sp>
      <p:sp>
        <p:nvSpPr>
          <p:cNvPr id="481" name="Google Shape;311;p50"/>
          <p:cNvSpPr/>
          <p:nvPr>
            <p:ph type="pic" sz="quarter" idx="28"/>
          </p:nvPr>
        </p:nvSpPr>
        <p:spPr>
          <a:xfrm>
            <a:off x="6855900" y="2502574"/>
            <a:ext cx="2124001" cy="1453501"/>
          </a:xfrm>
          <a:prstGeom prst="rect">
            <a:avLst/>
          </a:prstGeom>
        </p:spPr>
        <p:txBody>
          <a:bodyPr lIns="91439" rIns="91439"/>
          <a:lstStyle/>
          <a:p>
            <a:pPr/>
          </a:p>
        </p:txBody>
      </p:sp>
      <p:sp>
        <p:nvSpPr>
          <p:cNvPr id="482" name="Body Level One…"/>
          <p:cNvSpPr txBox="1"/>
          <p:nvPr>
            <p:ph type="body" sz="quarter" idx="1"/>
          </p:nvPr>
        </p:nvSpPr>
        <p:spPr>
          <a:xfrm>
            <a:off x="160349" y="4468350"/>
            <a:ext cx="1380001" cy="268501"/>
          </a:xfrm>
          <a:prstGeom prst="rect">
            <a:avLst/>
          </a:prstGeom>
        </p:spPr>
        <p:txBody>
          <a:bodyPr lIns="0" tIns="0" rIns="0" bIns="0">
            <a:normAutofit fontScale="100000" lnSpcReduction="0"/>
          </a:bodyPr>
          <a:lstStyle>
            <a:lvl1pPr>
              <a:defRPr sz="600">
                <a:solidFill>
                  <a:srgbClr val="969696"/>
                </a:solidFill>
                <a:latin typeface="Helvetica Neue"/>
                <a:ea typeface="Helvetica Neue"/>
                <a:cs typeface="Helvetica Neue"/>
                <a:sym typeface="Helvetica Neue"/>
              </a:defRPr>
            </a:lvl1pPr>
            <a:lvl2pPr>
              <a:defRPr sz="600">
                <a:solidFill>
                  <a:srgbClr val="969696"/>
                </a:solidFill>
                <a:latin typeface="Helvetica Neue"/>
                <a:ea typeface="Helvetica Neue"/>
                <a:cs typeface="Helvetica Neue"/>
                <a:sym typeface="Helvetica Neue"/>
              </a:defRPr>
            </a:lvl2pPr>
            <a:lvl3pPr>
              <a:defRPr sz="600">
                <a:solidFill>
                  <a:srgbClr val="969696"/>
                </a:solidFill>
                <a:latin typeface="Helvetica Neue"/>
                <a:ea typeface="Helvetica Neue"/>
                <a:cs typeface="Helvetica Neue"/>
                <a:sym typeface="Helvetica Neue"/>
              </a:defRPr>
            </a:lvl3pPr>
            <a:lvl4pPr>
              <a:defRPr sz="600">
                <a:solidFill>
                  <a:srgbClr val="969696"/>
                </a:solidFill>
                <a:latin typeface="Helvetica Neue"/>
                <a:ea typeface="Helvetica Neue"/>
                <a:cs typeface="Helvetica Neue"/>
                <a:sym typeface="Helvetica Neue"/>
              </a:defRPr>
            </a:lvl4pPr>
            <a:lvl5pPr>
              <a:defRPr sz="6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2_1">
    <p:bg>
      <p:bgPr>
        <a:solidFill>
          <a:schemeClr val="accent1"/>
        </a:solidFill>
      </p:bgPr>
    </p:bg>
    <p:spTree>
      <p:nvGrpSpPr>
        <p:cNvPr id="1" name=""/>
        <p:cNvGrpSpPr/>
        <p:nvPr/>
      </p:nvGrpSpPr>
      <p:grpSpPr>
        <a:xfrm>
          <a:off x="0" y="0"/>
          <a:ext cx="0" cy="0"/>
          <a:chOff x="0" y="0"/>
          <a:chExt cx="0" cy="0"/>
        </a:xfrm>
      </p:grpSpPr>
      <p:sp>
        <p:nvSpPr>
          <p:cNvPr id="55" name="Body Level One…"/>
          <p:cNvSpPr txBox="1"/>
          <p:nvPr>
            <p:ph type="body" sz="quarter" idx="1"/>
          </p:nvPr>
        </p:nvSpPr>
        <p:spPr>
          <a:xfrm>
            <a:off x="4624349" y="4755569"/>
            <a:ext cx="2868001" cy="310201"/>
          </a:xfrm>
          <a:prstGeom prst="rect">
            <a:avLst/>
          </a:prstGeom>
        </p:spPr>
        <p:txBody>
          <a:bodyPr lIns="0" tIns="0" rIns="0" bIns="0" anchor="b">
            <a:normAutofit fontScale="100000" lnSpcReduction="0"/>
          </a:bodyPr>
          <a:lstStyle>
            <a:lvl1pPr>
              <a:lnSpc>
                <a:spcPct val="95000"/>
              </a:lnSpc>
              <a:defRPr sz="800">
                <a:solidFill>
                  <a:srgbClr val="451E7B"/>
                </a:solidFill>
                <a:latin typeface="Inter Regular"/>
                <a:ea typeface="Inter Regular"/>
                <a:cs typeface="Inter Regular"/>
                <a:sym typeface="Inter Regular"/>
              </a:defRPr>
            </a:lvl1pPr>
            <a:lvl2pPr>
              <a:lnSpc>
                <a:spcPct val="95000"/>
              </a:lnSpc>
              <a:defRPr sz="800">
                <a:solidFill>
                  <a:srgbClr val="451E7B"/>
                </a:solidFill>
                <a:latin typeface="Inter Regular"/>
                <a:ea typeface="Inter Regular"/>
                <a:cs typeface="Inter Regular"/>
                <a:sym typeface="Inter Regular"/>
              </a:defRPr>
            </a:lvl2pPr>
            <a:lvl3pPr>
              <a:lnSpc>
                <a:spcPct val="95000"/>
              </a:lnSpc>
              <a:defRPr sz="800">
                <a:solidFill>
                  <a:srgbClr val="451E7B"/>
                </a:solidFill>
                <a:latin typeface="Inter Regular"/>
                <a:ea typeface="Inter Regular"/>
                <a:cs typeface="Inter Regular"/>
                <a:sym typeface="Inter Regular"/>
              </a:defRPr>
            </a:lvl3pPr>
            <a:lvl4pPr>
              <a:lnSpc>
                <a:spcPct val="95000"/>
              </a:lnSpc>
              <a:defRPr sz="800">
                <a:solidFill>
                  <a:srgbClr val="451E7B"/>
                </a:solidFill>
                <a:latin typeface="Inter Regular"/>
                <a:ea typeface="Inter Regular"/>
                <a:cs typeface="Inter Regular"/>
                <a:sym typeface="Inter Regular"/>
              </a:defRPr>
            </a:lvl4pPr>
            <a:lvl5pPr>
              <a:lnSpc>
                <a:spcPct val="95000"/>
              </a:lnSpc>
              <a:defRPr sz="800">
                <a:solidFill>
                  <a:srgbClr val="451E7B"/>
                </a:solidFill>
                <a:latin typeface="Inter Regular"/>
                <a:ea typeface="Inter Regular"/>
                <a:cs typeface="Inter Regular"/>
                <a:sym typeface="Inter Regular"/>
              </a:defRPr>
            </a:lvl5pPr>
          </a:lstStyle>
          <a:p>
            <a:pPr/>
            <a:r>
              <a:t>Body Level One</a:t>
            </a:r>
          </a:p>
          <a:p>
            <a:pPr lvl="1"/>
            <a:r>
              <a:t>Body Level Two</a:t>
            </a:r>
          </a:p>
          <a:p>
            <a:pPr lvl="2"/>
            <a:r>
              <a:t>Body Level Three</a:t>
            </a:r>
          </a:p>
          <a:p>
            <a:pPr lvl="3"/>
            <a:r>
              <a:t>Body Level Four</a:t>
            </a:r>
          </a:p>
          <a:p>
            <a:pPr lvl="4"/>
            <a:r>
              <a:t>Body Level Five</a:t>
            </a:r>
          </a:p>
        </p:txBody>
      </p:sp>
      <p:sp>
        <p:nvSpPr>
          <p:cNvPr id="56" name="Google Shape;30;p6"/>
          <p:cNvSpPr txBox="1"/>
          <p:nvPr/>
        </p:nvSpPr>
        <p:spPr>
          <a:xfrm>
            <a:off x="160350" y="4938919"/>
            <a:ext cx="63600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defRPr b="1" sz="800">
                <a:solidFill>
                  <a:srgbClr val="000000"/>
                </a:solidFill>
                <a:latin typeface="Helvetica Neue"/>
                <a:ea typeface="Helvetica Neue"/>
                <a:cs typeface="Helvetica Neue"/>
                <a:sym typeface="Helvetica Neue"/>
              </a:defRPr>
            </a:lvl1pPr>
          </a:lstStyle>
          <a:p>
            <a:pPr/>
            <a:r>
              <a:t>SPACE10</a:t>
            </a:r>
          </a:p>
        </p:txBody>
      </p:sp>
      <p:sp>
        <p:nvSpPr>
          <p:cNvPr id="57" name="Title Text"/>
          <p:cNvSpPr txBox="1"/>
          <p:nvPr>
            <p:ph type="title"/>
          </p:nvPr>
        </p:nvSpPr>
        <p:spPr>
          <a:xfrm>
            <a:off x="160349" y="160349"/>
            <a:ext cx="5843701" cy="2342102"/>
          </a:xfrm>
          <a:prstGeom prst="rect">
            <a:avLst/>
          </a:prstGeom>
        </p:spPr>
        <p:txBody>
          <a:bodyPr lIns="0" tIns="0" rIns="0" bIns="0" anchor="t">
            <a:normAutofit fontScale="100000" lnSpcReduction="0"/>
          </a:bodyPr>
          <a:lstStyle>
            <a:lvl1pPr>
              <a:lnSpc>
                <a:spcPct val="75000"/>
              </a:lnSpc>
              <a:defRPr sz="6500">
                <a:latin typeface="Helvetica Neue"/>
                <a:ea typeface="Helvetica Neue"/>
                <a:cs typeface="Helvetica Neue"/>
                <a:sym typeface="Helvetica Neue"/>
              </a:defRPr>
            </a:lvl1p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1_1">
    <p:spTree>
      <p:nvGrpSpPr>
        <p:cNvPr id="1" name=""/>
        <p:cNvGrpSpPr/>
        <p:nvPr/>
      </p:nvGrpSpPr>
      <p:grpSpPr>
        <a:xfrm>
          <a:off x="0" y="0"/>
          <a:ext cx="0" cy="0"/>
          <a:chOff x="0" y="0"/>
          <a:chExt cx="0" cy="0"/>
        </a:xfrm>
      </p:grpSpPr>
      <p:sp>
        <p:nvSpPr>
          <p:cNvPr id="490" name="Google Shape;324;p51"/>
          <p:cNvSpPr/>
          <p:nvPr>
            <p:ph type="pic" sz="quarter" idx="21"/>
          </p:nvPr>
        </p:nvSpPr>
        <p:spPr>
          <a:xfrm>
            <a:off x="160349" y="160349"/>
            <a:ext cx="1380002" cy="1453502"/>
          </a:xfrm>
          <a:prstGeom prst="rect">
            <a:avLst/>
          </a:prstGeom>
        </p:spPr>
        <p:txBody>
          <a:bodyPr lIns="91439" rIns="91439"/>
          <a:lstStyle/>
          <a:p>
            <a:pPr/>
          </a:p>
        </p:txBody>
      </p:sp>
      <p:sp>
        <p:nvSpPr>
          <p:cNvPr id="491" name="Body Level One…"/>
          <p:cNvSpPr txBox="1"/>
          <p:nvPr>
            <p:ph type="body" sz="quarter" idx="1"/>
          </p:nvPr>
        </p:nvSpPr>
        <p:spPr>
          <a:xfrm>
            <a:off x="1648324" y="160349"/>
            <a:ext cx="1380001" cy="268502"/>
          </a:xfrm>
          <a:prstGeom prst="rect">
            <a:avLst/>
          </a:prstGeom>
        </p:spPr>
        <p:txBody>
          <a:bodyPr lIns="0" tIns="0" rIns="0" bIns="0">
            <a:normAutofit fontScale="100000" lnSpcReduction="0"/>
          </a:bodyPr>
          <a:lstStyle>
            <a:lvl1pPr>
              <a:defRPr sz="800">
                <a:solidFill>
                  <a:srgbClr val="969696"/>
                </a:solidFill>
                <a:latin typeface="Helvetica Neue"/>
                <a:ea typeface="Helvetica Neue"/>
                <a:cs typeface="Helvetica Neue"/>
                <a:sym typeface="Helvetica Neue"/>
              </a:defRPr>
            </a:lvl1pPr>
            <a:lvl2pPr>
              <a:defRPr sz="800">
                <a:solidFill>
                  <a:srgbClr val="969696"/>
                </a:solidFill>
                <a:latin typeface="Helvetica Neue"/>
                <a:ea typeface="Helvetica Neue"/>
                <a:cs typeface="Helvetica Neue"/>
                <a:sym typeface="Helvetica Neue"/>
              </a:defRPr>
            </a:lvl2pPr>
            <a:lvl3pPr>
              <a:defRPr sz="800">
                <a:solidFill>
                  <a:srgbClr val="969696"/>
                </a:solidFill>
                <a:latin typeface="Helvetica Neue"/>
                <a:ea typeface="Helvetica Neue"/>
                <a:cs typeface="Helvetica Neue"/>
                <a:sym typeface="Helvetica Neue"/>
              </a:defRPr>
            </a:lvl3pPr>
            <a:lvl4pPr>
              <a:defRPr sz="800">
                <a:solidFill>
                  <a:srgbClr val="969696"/>
                </a:solidFill>
                <a:latin typeface="Helvetica Neue"/>
                <a:ea typeface="Helvetica Neue"/>
                <a:cs typeface="Helvetica Neue"/>
                <a:sym typeface="Helvetica Neue"/>
              </a:defRPr>
            </a:lvl4pPr>
            <a:lvl5pPr>
              <a:defRPr sz="8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92" name="Google Shape;326;p51"/>
          <p:cNvSpPr/>
          <p:nvPr>
            <p:ph type="pic" sz="quarter" idx="22"/>
          </p:nvPr>
        </p:nvSpPr>
        <p:spPr>
          <a:xfrm>
            <a:off x="160349" y="1721849"/>
            <a:ext cx="1380002" cy="1453501"/>
          </a:xfrm>
          <a:prstGeom prst="rect">
            <a:avLst/>
          </a:prstGeom>
        </p:spPr>
        <p:txBody>
          <a:bodyPr lIns="91439" rIns="91439"/>
          <a:lstStyle/>
          <a:p>
            <a:pPr/>
          </a:p>
        </p:txBody>
      </p:sp>
      <p:sp>
        <p:nvSpPr>
          <p:cNvPr id="493" name="Google Shape;328;p51"/>
          <p:cNvSpPr/>
          <p:nvPr>
            <p:ph type="pic" sz="quarter" idx="23"/>
          </p:nvPr>
        </p:nvSpPr>
        <p:spPr>
          <a:xfrm>
            <a:off x="160349" y="3283349"/>
            <a:ext cx="1380002" cy="1453502"/>
          </a:xfrm>
          <a:prstGeom prst="rect">
            <a:avLst/>
          </a:prstGeom>
        </p:spPr>
        <p:txBody>
          <a:bodyPr lIns="91439" rIns="91439"/>
          <a:lstStyle/>
          <a:p>
            <a:pPr/>
          </a:p>
        </p:txBody>
      </p:sp>
      <p:sp>
        <p:nvSpPr>
          <p:cNvPr id="494" name="Google Shape;330;p51"/>
          <p:cNvSpPr/>
          <p:nvPr>
            <p:ph type="pic" sz="quarter" idx="24"/>
          </p:nvPr>
        </p:nvSpPr>
        <p:spPr>
          <a:xfrm>
            <a:off x="3138012" y="160349"/>
            <a:ext cx="1380001" cy="1453502"/>
          </a:xfrm>
          <a:prstGeom prst="rect">
            <a:avLst/>
          </a:prstGeom>
        </p:spPr>
        <p:txBody>
          <a:bodyPr lIns="91439" rIns="91439"/>
          <a:lstStyle/>
          <a:p>
            <a:pPr/>
          </a:p>
        </p:txBody>
      </p:sp>
      <p:sp>
        <p:nvSpPr>
          <p:cNvPr id="495" name="Google Shape;332;p51"/>
          <p:cNvSpPr/>
          <p:nvPr>
            <p:ph type="pic" sz="quarter" idx="25"/>
          </p:nvPr>
        </p:nvSpPr>
        <p:spPr>
          <a:xfrm>
            <a:off x="3138012" y="1721849"/>
            <a:ext cx="1380001" cy="1453501"/>
          </a:xfrm>
          <a:prstGeom prst="rect">
            <a:avLst/>
          </a:prstGeom>
        </p:spPr>
        <p:txBody>
          <a:bodyPr lIns="91439" rIns="91439"/>
          <a:lstStyle/>
          <a:p>
            <a:pPr/>
          </a:p>
        </p:txBody>
      </p:sp>
      <p:sp>
        <p:nvSpPr>
          <p:cNvPr id="496" name="Google Shape;334;p51"/>
          <p:cNvSpPr/>
          <p:nvPr>
            <p:ph type="pic" sz="quarter" idx="26"/>
          </p:nvPr>
        </p:nvSpPr>
        <p:spPr>
          <a:xfrm>
            <a:off x="3138012" y="3283349"/>
            <a:ext cx="1380001" cy="1453502"/>
          </a:xfrm>
          <a:prstGeom prst="rect">
            <a:avLst/>
          </a:prstGeom>
        </p:spPr>
        <p:txBody>
          <a:bodyPr lIns="91439" rIns="91439"/>
          <a:lstStyle/>
          <a:p>
            <a:pPr/>
          </a:p>
        </p:txBody>
      </p:sp>
      <p:sp>
        <p:nvSpPr>
          <p:cNvPr id="497" name="Google Shape;336;p51"/>
          <p:cNvSpPr/>
          <p:nvPr>
            <p:ph type="pic" sz="quarter" idx="27"/>
          </p:nvPr>
        </p:nvSpPr>
        <p:spPr>
          <a:xfrm>
            <a:off x="6115687" y="160349"/>
            <a:ext cx="1380002" cy="1453502"/>
          </a:xfrm>
          <a:prstGeom prst="rect">
            <a:avLst/>
          </a:prstGeom>
        </p:spPr>
        <p:txBody>
          <a:bodyPr lIns="91439" rIns="91439"/>
          <a:lstStyle/>
          <a:p>
            <a:pPr/>
          </a:p>
        </p:txBody>
      </p:sp>
      <p:sp>
        <p:nvSpPr>
          <p:cNvPr id="498" name="Google Shape;338;p51"/>
          <p:cNvSpPr/>
          <p:nvPr>
            <p:ph type="pic" sz="quarter" idx="28"/>
          </p:nvPr>
        </p:nvSpPr>
        <p:spPr>
          <a:xfrm>
            <a:off x="6115687" y="1721849"/>
            <a:ext cx="1380002" cy="1453501"/>
          </a:xfrm>
          <a:prstGeom prst="rect">
            <a:avLst/>
          </a:prstGeom>
        </p:spPr>
        <p:txBody>
          <a:bodyPr lIns="91439" rIns="91439"/>
          <a:lstStyle/>
          <a:p>
            <a:pPr/>
          </a:p>
        </p:txBody>
      </p:sp>
      <p:sp>
        <p:nvSpPr>
          <p:cNvPr id="499" name="Google Shape;340;p51"/>
          <p:cNvSpPr/>
          <p:nvPr>
            <p:ph type="pic" sz="quarter" idx="29"/>
          </p:nvPr>
        </p:nvSpPr>
        <p:spPr>
          <a:xfrm>
            <a:off x="6115687" y="3283349"/>
            <a:ext cx="1380002" cy="1453502"/>
          </a:xfrm>
          <a:prstGeom prst="rect">
            <a:avLst/>
          </a:prstGeom>
        </p:spPr>
        <p:txBody>
          <a:bodyPr lIns="91439" rIns="91439"/>
          <a:lstStyle/>
          <a:p>
            <a:pPr/>
          </a:p>
        </p:txBody>
      </p:sp>
      <p:sp>
        <p:nvSpPr>
          <p:cNvPr id="5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1_1_1">
    <p:spTree>
      <p:nvGrpSpPr>
        <p:cNvPr id="1" name=""/>
        <p:cNvGrpSpPr/>
        <p:nvPr/>
      </p:nvGrpSpPr>
      <p:grpSpPr>
        <a:xfrm>
          <a:off x="0" y="0"/>
          <a:ext cx="0" cy="0"/>
          <a:chOff x="0" y="0"/>
          <a:chExt cx="0" cy="0"/>
        </a:xfrm>
      </p:grpSpPr>
      <p:sp>
        <p:nvSpPr>
          <p:cNvPr id="507" name="Google Shape;346;p52"/>
          <p:cNvSpPr/>
          <p:nvPr>
            <p:ph type="pic" idx="21"/>
          </p:nvPr>
        </p:nvSpPr>
        <p:spPr>
          <a:xfrm>
            <a:off x="160349" y="160349"/>
            <a:ext cx="4356002" cy="4576502"/>
          </a:xfrm>
          <a:prstGeom prst="rect">
            <a:avLst/>
          </a:prstGeom>
        </p:spPr>
        <p:txBody>
          <a:bodyPr lIns="91439" rIns="91439"/>
          <a:lstStyle/>
          <a:p>
            <a:pPr/>
          </a:p>
        </p:txBody>
      </p:sp>
      <p:sp>
        <p:nvSpPr>
          <p:cNvPr id="508" name="Google Shape;347;p52"/>
          <p:cNvSpPr/>
          <p:nvPr>
            <p:ph type="pic" sz="half" idx="22"/>
          </p:nvPr>
        </p:nvSpPr>
        <p:spPr>
          <a:xfrm>
            <a:off x="4624375" y="160349"/>
            <a:ext cx="4356001" cy="2234102"/>
          </a:xfrm>
          <a:prstGeom prst="rect">
            <a:avLst/>
          </a:prstGeom>
        </p:spPr>
        <p:txBody>
          <a:bodyPr lIns="91439" rIns="91439"/>
          <a:lstStyle/>
          <a:p>
            <a:pPr/>
          </a:p>
        </p:txBody>
      </p:sp>
      <p:sp>
        <p:nvSpPr>
          <p:cNvPr id="509" name="Google Shape;348;p52"/>
          <p:cNvSpPr/>
          <p:nvPr>
            <p:ph type="pic" sz="quarter" idx="23"/>
          </p:nvPr>
        </p:nvSpPr>
        <p:spPr>
          <a:xfrm>
            <a:off x="4624349" y="2502749"/>
            <a:ext cx="2124001" cy="2234102"/>
          </a:xfrm>
          <a:prstGeom prst="rect">
            <a:avLst/>
          </a:prstGeom>
        </p:spPr>
        <p:txBody>
          <a:bodyPr lIns="91439" rIns="91439"/>
          <a:lstStyle/>
          <a:p>
            <a:pPr/>
          </a:p>
        </p:txBody>
      </p:sp>
      <p:sp>
        <p:nvSpPr>
          <p:cNvPr id="510" name="Google Shape;349;p52"/>
          <p:cNvSpPr/>
          <p:nvPr>
            <p:ph type="pic" sz="quarter" idx="24"/>
          </p:nvPr>
        </p:nvSpPr>
        <p:spPr>
          <a:xfrm>
            <a:off x="6856349" y="2502749"/>
            <a:ext cx="2124001" cy="2234102"/>
          </a:xfrm>
          <a:prstGeom prst="rect">
            <a:avLst/>
          </a:prstGeom>
        </p:spPr>
        <p:txBody>
          <a:bodyPr lIns="91439" rIns="91439"/>
          <a:lstStyle/>
          <a:p>
            <a:pPr/>
          </a:p>
        </p:txBody>
      </p:sp>
      <p:sp>
        <p:nvSpPr>
          <p:cNvPr id="5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1_1_1_1">
    <p:spTree>
      <p:nvGrpSpPr>
        <p:cNvPr id="1" name=""/>
        <p:cNvGrpSpPr/>
        <p:nvPr/>
      </p:nvGrpSpPr>
      <p:grpSpPr>
        <a:xfrm>
          <a:off x="0" y="0"/>
          <a:ext cx="0" cy="0"/>
          <a:chOff x="0" y="0"/>
          <a:chExt cx="0" cy="0"/>
        </a:xfrm>
      </p:grpSpPr>
      <p:sp>
        <p:nvSpPr>
          <p:cNvPr id="518" name="Google Shape;354;p53"/>
          <p:cNvSpPr/>
          <p:nvPr>
            <p:ph type="pic" idx="21"/>
          </p:nvPr>
        </p:nvSpPr>
        <p:spPr>
          <a:xfrm>
            <a:off x="160350" y="160349"/>
            <a:ext cx="5843700" cy="3795602"/>
          </a:xfrm>
          <a:prstGeom prst="rect">
            <a:avLst/>
          </a:prstGeom>
        </p:spPr>
        <p:txBody>
          <a:bodyPr lIns="91439" rIns="91439"/>
          <a:lstStyle/>
          <a:p>
            <a:pPr/>
          </a:p>
        </p:txBody>
      </p:sp>
      <p:sp>
        <p:nvSpPr>
          <p:cNvPr id="519" name="Google Shape;355;p53"/>
          <p:cNvSpPr/>
          <p:nvPr>
            <p:ph type="pic" sz="quarter" idx="22"/>
          </p:nvPr>
        </p:nvSpPr>
        <p:spPr>
          <a:xfrm>
            <a:off x="5368199" y="2502749"/>
            <a:ext cx="3612001" cy="2234102"/>
          </a:xfrm>
          <a:prstGeom prst="rect">
            <a:avLst/>
          </a:prstGeom>
        </p:spPr>
        <p:txBody>
          <a:bodyPr lIns="91439" rIns="91439"/>
          <a:lstStyle/>
          <a:p>
            <a:pPr/>
          </a:p>
        </p:txBody>
      </p:sp>
      <p:sp>
        <p:nvSpPr>
          <p:cNvPr id="5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1_1_1_1_1">
    <p:spTree>
      <p:nvGrpSpPr>
        <p:cNvPr id="1" name=""/>
        <p:cNvGrpSpPr/>
        <p:nvPr/>
      </p:nvGrpSpPr>
      <p:grpSpPr>
        <a:xfrm>
          <a:off x="0" y="0"/>
          <a:ext cx="0" cy="0"/>
          <a:chOff x="0" y="0"/>
          <a:chExt cx="0" cy="0"/>
        </a:xfrm>
      </p:grpSpPr>
      <p:sp>
        <p:nvSpPr>
          <p:cNvPr id="527" name="Google Shape;360;p54"/>
          <p:cNvSpPr/>
          <p:nvPr>
            <p:ph type="pic" sz="half" idx="21"/>
          </p:nvPr>
        </p:nvSpPr>
        <p:spPr>
          <a:xfrm>
            <a:off x="160349" y="160349"/>
            <a:ext cx="4356002" cy="3795602"/>
          </a:xfrm>
          <a:prstGeom prst="rect">
            <a:avLst/>
          </a:prstGeom>
        </p:spPr>
        <p:txBody>
          <a:bodyPr lIns="91439" rIns="91439"/>
          <a:lstStyle/>
          <a:p>
            <a:pPr/>
          </a:p>
        </p:txBody>
      </p:sp>
      <p:sp>
        <p:nvSpPr>
          <p:cNvPr id="528" name="Google Shape;361;p54"/>
          <p:cNvSpPr/>
          <p:nvPr>
            <p:ph type="pic" sz="quarter" idx="22"/>
          </p:nvPr>
        </p:nvSpPr>
        <p:spPr>
          <a:xfrm>
            <a:off x="6112074" y="160349"/>
            <a:ext cx="2868002" cy="2234102"/>
          </a:xfrm>
          <a:prstGeom prst="rect">
            <a:avLst/>
          </a:prstGeom>
        </p:spPr>
        <p:txBody>
          <a:bodyPr lIns="91439" rIns="91439"/>
          <a:lstStyle/>
          <a:p>
            <a:pPr/>
          </a:p>
        </p:txBody>
      </p:sp>
      <p:sp>
        <p:nvSpPr>
          <p:cNvPr id="529" name="Google Shape;362;p54"/>
          <p:cNvSpPr/>
          <p:nvPr>
            <p:ph type="pic" sz="half" idx="23"/>
          </p:nvPr>
        </p:nvSpPr>
        <p:spPr>
          <a:xfrm>
            <a:off x="3506044" y="1721849"/>
            <a:ext cx="3612001" cy="3015002"/>
          </a:xfrm>
          <a:prstGeom prst="rect">
            <a:avLst/>
          </a:prstGeom>
        </p:spPr>
        <p:txBody>
          <a:bodyPr lIns="91439" rIns="91439"/>
          <a:lstStyle/>
          <a:p>
            <a:pPr/>
          </a:p>
        </p:txBody>
      </p:sp>
      <p:sp>
        <p:nvSpPr>
          <p:cNvPr id="5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1_1_1_1_1_1">
    <p:spTree>
      <p:nvGrpSpPr>
        <p:cNvPr id="1" name=""/>
        <p:cNvGrpSpPr/>
        <p:nvPr/>
      </p:nvGrpSpPr>
      <p:grpSpPr>
        <a:xfrm>
          <a:off x="0" y="0"/>
          <a:ext cx="0" cy="0"/>
          <a:chOff x="0" y="0"/>
          <a:chExt cx="0" cy="0"/>
        </a:xfrm>
      </p:grpSpPr>
      <p:sp>
        <p:nvSpPr>
          <p:cNvPr id="537" name="Google Shape;367;p55"/>
          <p:cNvSpPr/>
          <p:nvPr>
            <p:ph type="pic" sz="quarter" idx="21"/>
          </p:nvPr>
        </p:nvSpPr>
        <p:spPr>
          <a:xfrm>
            <a:off x="160349" y="160349"/>
            <a:ext cx="2868002" cy="2234102"/>
          </a:xfrm>
          <a:prstGeom prst="rect">
            <a:avLst/>
          </a:prstGeom>
        </p:spPr>
        <p:txBody>
          <a:bodyPr lIns="91439" rIns="91439"/>
          <a:lstStyle/>
          <a:p>
            <a:pPr/>
          </a:p>
        </p:txBody>
      </p:sp>
      <p:sp>
        <p:nvSpPr>
          <p:cNvPr id="538" name="Google Shape;368;p55"/>
          <p:cNvSpPr/>
          <p:nvPr>
            <p:ph type="pic" sz="quarter" idx="22"/>
          </p:nvPr>
        </p:nvSpPr>
        <p:spPr>
          <a:xfrm>
            <a:off x="5368199" y="160349"/>
            <a:ext cx="3612001" cy="2234102"/>
          </a:xfrm>
          <a:prstGeom prst="rect">
            <a:avLst/>
          </a:prstGeom>
        </p:spPr>
        <p:txBody>
          <a:bodyPr lIns="91439" rIns="91439"/>
          <a:lstStyle/>
          <a:p>
            <a:pPr/>
          </a:p>
        </p:txBody>
      </p:sp>
      <p:sp>
        <p:nvSpPr>
          <p:cNvPr id="539" name="Google Shape;369;p55"/>
          <p:cNvSpPr/>
          <p:nvPr>
            <p:ph type="pic" sz="quarter" idx="23"/>
          </p:nvPr>
        </p:nvSpPr>
        <p:spPr>
          <a:xfrm>
            <a:off x="1276624" y="2817149"/>
            <a:ext cx="2868002" cy="1919402"/>
          </a:xfrm>
          <a:prstGeom prst="rect">
            <a:avLst/>
          </a:prstGeom>
        </p:spPr>
        <p:txBody>
          <a:bodyPr lIns="91439" rIns="91439"/>
          <a:lstStyle/>
          <a:p>
            <a:pPr/>
          </a:p>
        </p:txBody>
      </p:sp>
      <p:sp>
        <p:nvSpPr>
          <p:cNvPr id="540" name="Google Shape;370;p55"/>
          <p:cNvSpPr/>
          <p:nvPr>
            <p:ph type="pic" sz="half" idx="24"/>
          </p:nvPr>
        </p:nvSpPr>
        <p:spPr>
          <a:xfrm>
            <a:off x="3880325" y="1721849"/>
            <a:ext cx="4356001" cy="2667601"/>
          </a:xfrm>
          <a:prstGeom prst="rect">
            <a:avLst/>
          </a:prstGeom>
        </p:spPr>
        <p:txBody>
          <a:bodyPr lIns="91439" rIns="91439"/>
          <a:lstStyle/>
          <a:p>
            <a:pPr/>
          </a:p>
        </p:txBody>
      </p:sp>
      <p:sp>
        <p:nvSpPr>
          <p:cNvPr id="5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1_1_1_1_1_1_2">
    <p:spTree>
      <p:nvGrpSpPr>
        <p:cNvPr id="1" name=""/>
        <p:cNvGrpSpPr/>
        <p:nvPr/>
      </p:nvGrpSpPr>
      <p:grpSpPr>
        <a:xfrm>
          <a:off x="0" y="0"/>
          <a:ext cx="0" cy="0"/>
          <a:chOff x="0" y="0"/>
          <a:chExt cx="0" cy="0"/>
        </a:xfrm>
      </p:grpSpPr>
      <p:sp>
        <p:nvSpPr>
          <p:cNvPr id="548" name="Body Level One…"/>
          <p:cNvSpPr txBox="1"/>
          <p:nvPr>
            <p:ph type="body" sz="quarter" idx="1"/>
          </p:nvPr>
        </p:nvSpPr>
        <p:spPr>
          <a:xfrm>
            <a:off x="160349" y="160349"/>
            <a:ext cx="2123702" cy="672902"/>
          </a:xfrm>
          <a:prstGeom prst="rect">
            <a:avLst/>
          </a:prstGeom>
        </p:spPr>
        <p:txBody>
          <a:bodyPr lIns="0" tIns="0" rIns="0" bIns="0">
            <a:normAutofit fontScale="100000" lnSpcReduction="0"/>
          </a:bodyPr>
          <a:lstStyle>
            <a:lvl1pPr>
              <a:lnSpc>
                <a:spcPct val="95000"/>
              </a:lnSpc>
              <a:defRPr sz="1000">
                <a:latin typeface="Helvetica Neue"/>
                <a:ea typeface="Helvetica Neue"/>
                <a:cs typeface="Helvetica Neue"/>
                <a:sym typeface="Helvetica Neue"/>
              </a:defRPr>
            </a:lvl1pPr>
            <a:lvl2pPr>
              <a:lnSpc>
                <a:spcPct val="95000"/>
              </a:lnSpc>
              <a:defRPr sz="1000">
                <a:latin typeface="Helvetica Neue"/>
                <a:ea typeface="Helvetica Neue"/>
                <a:cs typeface="Helvetica Neue"/>
                <a:sym typeface="Helvetica Neue"/>
              </a:defRPr>
            </a:lvl2pPr>
            <a:lvl3pPr>
              <a:lnSpc>
                <a:spcPct val="95000"/>
              </a:lnSpc>
              <a:defRPr sz="1000">
                <a:latin typeface="Helvetica Neue"/>
                <a:ea typeface="Helvetica Neue"/>
                <a:cs typeface="Helvetica Neue"/>
                <a:sym typeface="Helvetica Neue"/>
              </a:defRPr>
            </a:lvl3pPr>
            <a:lvl4pPr>
              <a:lnSpc>
                <a:spcPct val="95000"/>
              </a:lnSpc>
              <a:defRPr sz="1000">
                <a:latin typeface="Helvetica Neue"/>
                <a:ea typeface="Helvetica Neue"/>
                <a:cs typeface="Helvetica Neue"/>
                <a:sym typeface="Helvetica Neue"/>
              </a:defRPr>
            </a:lvl4pPr>
            <a:lvl5pPr>
              <a:lnSpc>
                <a:spcPct val="95000"/>
              </a:lnSpc>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549" name="Google Shape;379;p56"/>
          <p:cNvSpPr/>
          <p:nvPr>
            <p:ph type="pic" idx="21"/>
          </p:nvPr>
        </p:nvSpPr>
        <p:spPr>
          <a:xfrm>
            <a:off x="160350" y="496774"/>
            <a:ext cx="5843700" cy="3795602"/>
          </a:xfrm>
          <a:prstGeom prst="rect">
            <a:avLst/>
          </a:prstGeom>
        </p:spPr>
        <p:txBody>
          <a:bodyPr lIns="91439" rIns="91439"/>
          <a:lstStyle/>
          <a:p>
            <a:pPr/>
          </a:p>
        </p:txBody>
      </p:sp>
      <p:sp>
        <p:nvSpPr>
          <p:cNvPr id="550" name="Google Shape;380;p56"/>
          <p:cNvSpPr/>
          <p:nvPr>
            <p:ph type="pic" sz="quarter" idx="22"/>
          </p:nvPr>
        </p:nvSpPr>
        <p:spPr>
          <a:xfrm>
            <a:off x="5368199" y="2502749"/>
            <a:ext cx="3612001" cy="2234102"/>
          </a:xfrm>
          <a:prstGeom prst="rect">
            <a:avLst/>
          </a:prstGeom>
        </p:spPr>
        <p:txBody>
          <a:bodyPr lIns="91439" rIns="91439"/>
          <a:lstStyle/>
          <a:p>
            <a:pPr/>
          </a:p>
        </p:txBody>
      </p:sp>
      <p:sp>
        <p:nvSpPr>
          <p:cNvPr id="5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1_1_1_1_1_1_2_1">
    <p:spTree>
      <p:nvGrpSpPr>
        <p:cNvPr id="1" name=""/>
        <p:cNvGrpSpPr/>
        <p:nvPr/>
      </p:nvGrpSpPr>
      <p:grpSpPr>
        <a:xfrm>
          <a:off x="0" y="0"/>
          <a:ext cx="0" cy="0"/>
          <a:chOff x="0" y="0"/>
          <a:chExt cx="0" cy="0"/>
        </a:xfrm>
      </p:grpSpPr>
      <p:sp>
        <p:nvSpPr>
          <p:cNvPr id="558" name="Body Level One…"/>
          <p:cNvSpPr txBox="1"/>
          <p:nvPr>
            <p:ph type="body" sz="quarter" idx="1"/>
          </p:nvPr>
        </p:nvSpPr>
        <p:spPr>
          <a:xfrm>
            <a:off x="160349" y="160349"/>
            <a:ext cx="2123702" cy="672902"/>
          </a:xfrm>
          <a:prstGeom prst="rect">
            <a:avLst/>
          </a:prstGeom>
        </p:spPr>
        <p:txBody>
          <a:bodyPr lIns="0" tIns="0" rIns="0" bIns="0">
            <a:normAutofit fontScale="100000" lnSpcReduction="0"/>
          </a:bodyPr>
          <a:lstStyle>
            <a:lvl1pPr>
              <a:lnSpc>
                <a:spcPct val="95000"/>
              </a:lnSpc>
              <a:defRPr sz="1000">
                <a:latin typeface="Helvetica Neue"/>
                <a:ea typeface="Helvetica Neue"/>
                <a:cs typeface="Helvetica Neue"/>
                <a:sym typeface="Helvetica Neue"/>
              </a:defRPr>
            </a:lvl1pPr>
            <a:lvl2pPr>
              <a:lnSpc>
                <a:spcPct val="95000"/>
              </a:lnSpc>
              <a:defRPr sz="1000">
                <a:latin typeface="Helvetica Neue"/>
                <a:ea typeface="Helvetica Neue"/>
                <a:cs typeface="Helvetica Neue"/>
                <a:sym typeface="Helvetica Neue"/>
              </a:defRPr>
            </a:lvl2pPr>
            <a:lvl3pPr>
              <a:lnSpc>
                <a:spcPct val="95000"/>
              </a:lnSpc>
              <a:defRPr sz="1000">
                <a:latin typeface="Helvetica Neue"/>
                <a:ea typeface="Helvetica Neue"/>
                <a:cs typeface="Helvetica Neue"/>
                <a:sym typeface="Helvetica Neue"/>
              </a:defRPr>
            </a:lvl3pPr>
            <a:lvl4pPr>
              <a:lnSpc>
                <a:spcPct val="95000"/>
              </a:lnSpc>
              <a:defRPr sz="1000">
                <a:latin typeface="Helvetica Neue"/>
                <a:ea typeface="Helvetica Neue"/>
                <a:cs typeface="Helvetica Neue"/>
                <a:sym typeface="Helvetica Neue"/>
              </a:defRPr>
            </a:lvl4pPr>
            <a:lvl5pPr>
              <a:lnSpc>
                <a:spcPct val="95000"/>
              </a:lnSpc>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559" name="Google Shape;386;p57"/>
          <p:cNvSpPr/>
          <p:nvPr>
            <p:ph type="pic" sz="half" idx="21"/>
          </p:nvPr>
        </p:nvSpPr>
        <p:spPr>
          <a:xfrm>
            <a:off x="160349" y="496774"/>
            <a:ext cx="4356002" cy="3795602"/>
          </a:xfrm>
          <a:prstGeom prst="rect">
            <a:avLst/>
          </a:prstGeom>
        </p:spPr>
        <p:txBody>
          <a:bodyPr lIns="91439" rIns="91439"/>
          <a:lstStyle/>
          <a:p>
            <a:pPr/>
          </a:p>
        </p:txBody>
      </p:sp>
      <p:sp>
        <p:nvSpPr>
          <p:cNvPr id="560" name="Google Shape;387;p57"/>
          <p:cNvSpPr/>
          <p:nvPr>
            <p:ph type="pic" sz="quarter" idx="22"/>
          </p:nvPr>
        </p:nvSpPr>
        <p:spPr>
          <a:xfrm>
            <a:off x="6112074" y="160349"/>
            <a:ext cx="2868002" cy="2234102"/>
          </a:xfrm>
          <a:prstGeom prst="rect">
            <a:avLst/>
          </a:prstGeom>
        </p:spPr>
        <p:txBody>
          <a:bodyPr lIns="91439" rIns="91439"/>
          <a:lstStyle/>
          <a:p>
            <a:pPr/>
          </a:p>
        </p:txBody>
      </p:sp>
      <p:sp>
        <p:nvSpPr>
          <p:cNvPr id="561" name="Google Shape;388;p57"/>
          <p:cNvSpPr/>
          <p:nvPr>
            <p:ph type="pic" sz="half" idx="23"/>
          </p:nvPr>
        </p:nvSpPr>
        <p:spPr>
          <a:xfrm>
            <a:off x="3506044" y="1721849"/>
            <a:ext cx="3612001" cy="3015002"/>
          </a:xfrm>
          <a:prstGeom prst="rect">
            <a:avLst/>
          </a:prstGeom>
        </p:spPr>
        <p:txBody>
          <a:bodyPr lIns="91439" rIns="91439"/>
          <a:lstStyle/>
          <a:p>
            <a:pPr/>
          </a:p>
        </p:txBody>
      </p:sp>
      <p:sp>
        <p:nvSpPr>
          <p:cNvPr id="5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1_1_1_1_1_1_2_1_1">
    <p:spTree>
      <p:nvGrpSpPr>
        <p:cNvPr id="1" name=""/>
        <p:cNvGrpSpPr/>
        <p:nvPr/>
      </p:nvGrpSpPr>
      <p:grpSpPr>
        <a:xfrm>
          <a:off x="0" y="0"/>
          <a:ext cx="0" cy="0"/>
          <a:chOff x="0" y="0"/>
          <a:chExt cx="0" cy="0"/>
        </a:xfrm>
      </p:grpSpPr>
      <p:sp>
        <p:nvSpPr>
          <p:cNvPr id="569" name="Body Level One…"/>
          <p:cNvSpPr txBox="1"/>
          <p:nvPr>
            <p:ph type="body" sz="quarter" idx="1"/>
          </p:nvPr>
        </p:nvSpPr>
        <p:spPr>
          <a:xfrm>
            <a:off x="160349" y="160349"/>
            <a:ext cx="2123702" cy="672902"/>
          </a:xfrm>
          <a:prstGeom prst="rect">
            <a:avLst/>
          </a:prstGeom>
        </p:spPr>
        <p:txBody>
          <a:bodyPr lIns="0" tIns="0" rIns="0" bIns="0">
            <a:normAutofit fontScale="100000" lnSpcReduction="0"/>
          </a:bodyPr>
          <a:lstStyle>
            <a:lvl1pPr>
              <a:lnSpc>
                <a:spcPct val="95000"/>
              </a:lnSpc>
              <a:defRPr sz="1000">
                <a:latin typeface="Helvetica Neue"/>
                <a:ea typeface="Helvetica Neue"/>
                <a:cs typeface="Helvetica Neue"/>
                <a:sym typeface="Helvetica Neue"/>
              </a:defRPr>
            </a:lvl1pPr>
            <a:lvl2pPr>
              <a:lnSpc>
                <a:spcPct val="95000"/>
              </a:lnSpc>
              <a:defRPr sz="1000">
                <a:latin typeface="Helvetica Neue"/>
                <a:ea typeface="Helvetica Neue"/>
                <a:cs typeface="Helvetica Neue"/>
                <a:sym typeface="Helvetica Neue"/>
              </a:defRPr>
            </a:lvl2pPr>
            <a:lvl3pPr>
              <a:lnSpc>
                <a:spcPct val="95000"/>
              </a:lnSpc>
              <a:defRPr sz="1000">
                <a:latin typeface="Helvetica Neue"/>
                <a:ea typeface="Helvetica Neue"/>
                <a:cs typeface="Helvetica Neue"/>
                <a:sym typeface="Helvetica Neue"/>
              </a:defRPr>
            </a:lvl3pPr>
            <a:lvl4pPr>
              <a:lnSpc>
                <a:spcPct val="95000"/>
              </a:lnSpc>
              <a:defRPr sz="1000">
                <a:latin typeface="Helvetica Neue"/>
                <a:ea typeface="Helvetica Neue"/>
                <a:cs typeface="Helvetica Neue"/>
                <a:sym typeface="Helvetica Neue"/>
              </a:defRPr>
            </a:lvl4pPr>
            <a:lvl5pPr>
              <a:lnSpc>
                <a:spcPct val="95000"/>
              </a:lnSpc>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570" name="Google Shape;394;p58"/>
          <p:cNvSpPr/>
          <p:nvPr>
            <p:ph type="pic" sz="quarter" idx="21"/>
          </p:nvPr>
        </p:nvSpPr>
        <p:spPr>
          <a:xfrm>
            <a:off x="160349" y="410649"/>
            <a:ext cx="2868002" cy="2234102"/>
          </a:xfrm>
          <a:prstGeom prst="rect">
            <a:avLst/>
          </a:prstGeom>
        </p:spPr>
        <p:txBody>
          <a:bodyPr lIns="91439" rIns="91439"/>
          <a:lstStyle/>
          <a:p>
            <a:pPr/>
          </a:p>
        </p:txBody>
      </p:sp>
      <p:sp>
        <p:nvSpPr>
          <p:cNvPr id="571" name="Google Shape;395;p58"/>
          <p:cNvSpPr/>
          <p:nvPr>
            <p:ph type="pic" sz="quarter" idx="22"/>
          </p:nvPr>
        </p:nvSpPr>
        <p:spPr>
          <a:xfrm>
            <a:off x="5368199" y="160349"/>
            <a:ext cx="3612001" cy="2234102"/>
          </a:xfrm>
          <a:prstGeom prst="rect">
            <a:avLst/>
          </a:prstGeom>
        </p:spPr>
        <p:txBody>
          <a:bodyPr lIns="91439" rIns="91439"/>
          <a:lstStyle/>
          <a:p>
            <a:pPr/>
          </a:p>
        </p:txBody>
      </p:sp>
      <p:sp>
        <p:nvSpPr>
          <p:cNvPr id="572" name="Google Shape;396;p58"/>
          <p:cNvSpPr/>
          <p:nvPr>
            <p:ph type="pic" sz="quarter" idx="23"/>
          </p:nvPr>
        </p:nvSpPr>
        <p:spPr>
          <a:xfrm>
            <a:off x="1276624" y="2817149"/>
            <a:ext cx="2868002" cy="1919402"/>
          </a:xfrm>
          <a:prstGeom prst="rect">
            <a:avLst/>
          </a:prstGeom>
        </p:spPr>
        <p:txBody>
          <a:bodyPr lIns="91439" rIns="91439"/>
          <a:lstStyle/>
          <a:p>
            <a:pPr/>
          </a:p>
        </p:txBody>
      </p:sp>
      <p:sp>
        <p:nvSpPr>
          <p:cNvPr id="573" name="Google Shape;397;p58"/>
          <p:cNvSpPr/>
          <p:nvPr>
            <p:ph type="pic" sz="half" idx="24"/>
          </p:nvPr>
        </p:nvSpPr>
        <p:spPr>
          <a:xfrm>
            <a:off x="3880325" y="1721849"/>
            <a:ext cx="4356001" cy="2667601"/>
          </a:xfrm>
          <a:prstGeom prst="rect">
            <a:avLst/>
          </a:prstGeom>
        </p:spPr>
        <p:txBody>
          <a:bodyPr lIns="91439" rIns="91439"/>
          <a:lstStyle/>
          <a:p>
            <a:pPr/>
          </a:p>
        </p:txBody>
      </p:sp>
      <p:sp>
        <p:nvSpPr>
          <p:cNvPr id="5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8_1_1_1_1_1_1_1_1_1">
    <p:spTree>
      <p:nvGrpSpPr>
        <p:cNvPr id="1" name=""/>
        <p:cNvGrpSpPr/>
        <p:nvPr/>
      </p:nvGrpSpPr>
      <p:grpSpPr>
        <a:xfrm>
          <a:off x="0" y="0"/>
          <a:ext cx="0" cy="0"/>
          <a:chOff x="0" y="0"/>
          <a:chExt cx="0" cy="0"/>
        </a:xfrm>
      </p:grpSpPr>
      <p:sp>
        <p:nvSpPr>
          <p:cNvPr id="581" name="Google Shape;399;p59"/>
          <p:cNvSpPr/>
          <p:nvPr>
            <p:ph type="pic" idx="21"/>
          </p:nvPr>
        </p:nvSpPr>
        <p:spPr>
          <a:xfrm>
            <a:off x="149" y="0"/>
            <a:ext cx="9144001" cy="5143500"/>
          </a:xfrm>
          <a:prstGeom prst="rect">
            <a:avLst/>
          </a:prstGeom>
        </p:spPr>
        <p:txBody>
          <a:bodyPr lIns="91439" rIns="91439"/>
          <a:lstStyle/>
          <a:p>
            <a:pPr/>
          </a:p>
        </p:txBody>
      </p:sp>
      <p:sp>
        <p:nvSpPr>
          <p:cNvPr id="582" name="Body Level One…"/>
          <p:cNvSpPr txBox="1"/>
          <p:nvPr>
            <p:ph type="body" sz="quarter" idx="1"/>
          </p:nvPr>
        </p:nvSpPr>
        <p:spPr>
          <a:xfrm>
            <a:off x="160349" y="4468350"/>
            <a:ext cx="1800002" cy="268501"/>
          </a:xfrm>
          <a:prstGeom prst="rect">
            <a:avLst/>
          </a:prstGeom>
        </p:spPr>
        <p:txBody>
          <a:bodyPr lIns="0" tIns="0" rIns="0" bIns="0" anchor="b">
            <a:normAutofit fontScale="100000" lnSpcReduction="0"/>
          </a:bodyPr>
          <a:lstStyle>
            <a:lvl1pPr>
              <a:defRPr sz="800">
                <a:solidFill>
                  <a:srgbClr val="FFFFFF"/>
                </a:solidFill>
                <a:latin typeface="Helvetica Neue"/>
                <a:ea typeface="Helvetica Neue"/>
                <a:cs typeface="Helvetica Neue"/>
                <a:sym typeface="Helvetica Neue"/>
              </a:defRPr>
            </a:lvl1pPr>
            <a:lvl2pPr>
              <a:defRPr sz="800">
                <a:solidFill>
                  <a:srgbClr val="FFFFFF"/>
                </a:solidFill>
                <a:latin typeface="Helvetica Neue"/>
                <a:ea typeface="Helvetica Neue"/>
                <a:cs typeface="Helvetica Neue"/>
                <a:sym typeface="Helvetica Neue"/>
              </a:defRPr>
            </a:lvl2pPr>
            <a:lvl3pPr>
              <a:defRPr sz="800">
                <a:solidFill>
                  <a:srgbClr val="FFFFFF"/>
                </a:solidFill>
                <a:latin typeface="Helvetica Neue"/>
                <a:ea typeface="Helvetica Neue"/>
                <a:cs typeface="Helvetica Neue"/>
                <a:sym typeface="Helvetica Neue"/>
              </a:defRPr>
            </a:lvl3pPr>
            <a:lvl4pPr>
              <a:defRPr sz="800">
                <a:solidFill>
                  <a:srgbClr val="FFFFFF"/>
                </a:solidFill>
                <a:latin typeface="Helvetica Neue"/>
                <a:ea typeface="Helvetica Neue"/>
                <a:cs typeface="Helvetica Neue"/>
                <a:sym typeface="Helvetica Neue"/>
              </a:defRPr>
            </a:lvl4pPr>
            <a:lvl5pPr>
              <a:defRPr sz="800">
                <a:solidFill>
                  <a:srgbClr val="FFFFFF"/>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5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8_1_1_1_1_1_1_1_1_1_1">
    <p:spTree>
      <p:nvGrpSpPr>
        <p:cNvPr id="1" name=""/>
        <p:cNvGrpSpPr/>
        <p:nvPr/>
      </p:nvGrpSpPr>
      <p:grpSpPr>
        <a:xfrm>
          <a:off x="0" y="0"/>
          <a:ext cx="0" cy="0"/>
          <a:chOff x="0" y="0"/>
          <a:chExt cx="0" cy="0"/>
        </a:xfrm>
      </p:grpSpPr>
      <p:sp>
        <p:nvSpPr>
          <p:cNvPr id="590" name="Google Shape;402;p60"/>
          <p:cNvSpPr/>
          <p:nvPr>
            <p:ph type="pic" idx="21"/>
          </p:nvPr>
        </p:nvSpPr>
        <p:spPr>
          <a:xfrm>
            <a:off x="149" y="0"/>
            <a:ext cx="4567201" cy="5143500"/>
          </a:xfrm>
          <a:prstGeom prst="rect">
            <a:avLst/>
          </a:prstGeom>
        </p:spPr>
        <p:txBody>
          <a:bodyPr lIns="91439" rIns="91439"/>
          <a:lstStyle/>
          <a:p>
            <a:pPr/>
          </a:p>
        </p:txBody>
      </p:sp>
      <p:sp>
        <p:nvSpPr>
          <p:cNvPr id="591" name="Google Shape;403;p60"/>
          <p:cNvSpPr/>
          <p:nvPr>
            <p:ph type="pic" idx="22"/>
          </p:nvPr>
        </p:nvSpPr>
        <p:spPr>
          <a:xfrm>
            <a:off x="4567349" y="0"/>
            <a:ext cx="4572601" cy="5143500"/>
          </a:xfrm>
          <a:prstGeom prst="rect">
            <a:avLst/>
          </a:prstGeom>
        </p:spPr>
        <p:txBody>
          <a:bodyPr lIns="91439" rIns="91439"/>
          <a:lstStyle/>
          <a:p>
            <a:pPr/>
          </a:p>
        </p:txBody>
      </p:sp>
      <p:sp>
        <p:nvSpPr>
          <p:cNvPr id="592" name="Body Level One…"/>
          <p:cNvSpPr txBox="1"/>
          <p:nvPr>
            <p:ph type="body" sz="quarter" idx="1"/>
          </p:nvPr>
        </p:nvSpPr>
        <p:spPr>
          <a:xfrm>
            <a:off x="160349" y="4468350"/>
            <a:ext cx="1800002" cy="268501"/>
          </a:xfrm>
          <a:prstGeom prst="rect">
            <a:avLst/>
          </a:prstGeom>
        </p:spPr>
        <p:txBody>
          <a:bodyPr lIns="0" tIns="0" rIns="0" bIns="0" anchor="b">
            <a:normAutofit fontScale="100000" lnSpcReduction="0"/>
          </a:bodyPr>
          <a:lstStyle>
            <a:lvl1pPr>
              <a:defRPr sz="800">
                <a:solidFill>
                  <a:srgbClr val="FFFFFF"/>
                </a:solidFill>
                <a:latin typeface="Helvetica Neue"/>
                <a:ea typeface="Helvetica Neue"/>
                <a:cs typeface="Helvetica Neue"/>
                <a:sym typeface="Helvetica Neue"/>
              </a:defRPr>
            </a:lvl1pPr>
            <a:lvl2pPr>
              <a:defRPr sz="800">
                <a:solidFill>
                  <a:srgbClr val="FFFFFF"/>
                </a:solidFill>
                <a:latin typeface="Helvetica Neue"/>
                <a:ea typeface="Helvetica Neue"/>
                <a:cs typeface="Helvetica Neue"/>
                <a:sym typeface="Helvetica Neue"/>
              </a:defRPr>
            </a:lvl2pPr>
            <a:lvl3pPr>
              <a:defRPr sz="800">
                <a:solidFill>
                  <a:srgbClr val="FFFFFF"/>
                </a:solidFill>
                <a:latin typeface="Helvetica Neue"/>
                <a:ea typeface="Helvetica Neue"/>
                <a:cs typeface="Helvetica Neue"/>
                <a:sym typeface="Helvetica Neue"/>
              </a:defRPr>
            </a:lvl3pPr>
            <a:lvl4pPr>
              <a:defRPr sz="800">
                <a:solidFill>
                  <a:srgbClr val="FFFFFF"/>
                </a:solidFill>
                <a:latin typeface="Helvetica Neue"/>
                <a:ea typeface="Helvetica Neue"/>
                <a:cs typeface="Helvetica Neue"/>
                <a:sym typeface="Helvetica Neue"/>
              </a:defRPr>
            </a:lvl4pPr>
            <a:lvl5pPr>
              <a:defRPr sz="800">
                <a:solidFill>
                  <a:srgbClr val="FFFFFF"/>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5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2_1_1">
    <p:bg>
      <p:bgPr>
        <a:solidFill>
          <a:schemeClr val="accent2"/>
        </a:solidFill>
      </p:bgPr>
    </p:bg>
    <p:spTree>
      <p:nvGrpSpPr>
        <p:cNvPr id="1" name=""/>
        <p:cNvGrpSpPr/>
        <p:nvPr/>
      </p:nvGrpSpPr>
      <p:grpSpPr>
        <a:xfrm>
          <a:off x="0" y="0"/>
          <a:ext cx="0" cy="0"/>
          <a:chOff x="0" y="0"/>
          <a:chExt cx="0" cy="0"/>
        </a:xfrm>
      </p:grpSpPr>
      <p:sp>
        <p:nvSpPr>
          <p:cNvPr id="65" name="Google Shape;34;p7"/>
          <p:cNvSpPr/>
          <p:nvPr>
            <p:ph type="pic" idx="21"/>
          </p:nvPr>
        </p:nvSpPr>
        <p:spPr>
          <a:xfrm>
            <a:off x="4624349" y="160350"/>
            <a:ext cx="4356001" cy="4706400"/>
          </a:xfrm>
          <a:prstGeom prst="rect">
            <a:avLst/>
          </a:prstGeom>
        </p:spPr>
        <p:txBody>
          <a:bodyPr lIns="91439" rIns="91439"/>
          <a:lstStyle/>
          <a:p>
            <a:pPr/>
          </a:p>
        </p:txBody>
      </p:sp>
      <p:sp>
        <p:nvSpPr>
          <p:cNvPr id="66" name="Body Level One…"/>
          <p:cNvSpPr txBox="1"/>
          <p:nvPr>
            <p:ph type="body" sz="quarter" idx="1"/>
          </p:nvPr>
        </p:nvSpPr>
        <p:spPr>
          <a:xfrm>
            <a:off x="4624349" y="4755569"/>
            <a:ext cx="2868001" cy="310201"/>
          </a:xfrm>
          <a:prstGeom prst="rect">
            <a:avLst/>
          </a:prstGeom>
        </p:spPr>
        <p:txBody>
          <a:bodyPr lIns="0" tIns="0" rIns="0" bIns="0" anchor="b">
            <a:normAutofit fontScale="100000" lnSpcReduction="0"/>
          </a:bodyPr>
          <a:lstStyle>
            <a:lvl1pPr>
              <a:lnSpc>
                <a:spcPct val="95000"/>
              </a:lnSpc>
              <a:defRPr sz="800">
                <a:solidFill>
                  <a:srgbClr val="451E7B"/>
                </a:solidFill>
                <a:latin typeface="Inter Regular"/>
                <a:ea typeface="Inter Regular"/>
                <a:cs typeface="Inter Regular"/>
                <a:sym typeface="Inter Regular"/>
              </a:defRPr>
            </a:lvl1pPr>
            <a:lvl2pPr>
              <a:lnSpc>
                <a:spcPct val="95000"/>
              </a:lnSpc>
              <a:defRPr sz="800">
                <a:solidFill>
                  <a:srgbClr val="451E7B"/>
                </a:solidFill>
                <a:latin typeface="Inter Regular"/>
                <a:ea typeface="Inter Regular"/>
                <a:cs typeface="Inter Regular"/>
                <a:sym typeface="Inter Regular"/>
              </a:defRPr>
            </a:lvl2pPr>
            <a:lvl3pPr>
              <a:lnSpc>
                <a:spcPct val="95000"/>
              </a:lnSpc>
              <a:defRPr sz="800">
                <a:solidFill>
                  <a:srgbClr val="451E7B"/>
                </a:solidFill>
                <a:latin typeface="Inter Regular"/>
                <a:ea typeface="Inter Regular"/>
                <a:cs typeface="Inter Regular"/>
                <a:sym typeface="Inter Regular"/>
              </a:defRPr>
            </a:lvl3pPr>
            <a:lvl4pPr>
              <a:lnSpc>
                <a:spcPct val="95000"/>
              </a:lnSpc>
              <a:defRPr sz="800">
                <a:solidFill>
                  <a:srgbClr val="451E7B"/>
                </a:solidFill>
                <a:latin typeface="Inter Regular"/>
                <a:ea typeface="Inter Regular"/>
                <a:cs typeface="Inter Regular"/>
                <a:sym typeface="Inter Regular"/>
              </a:defRPr>
            </a:lvl4pPr>
            <a:lvl5pPr>
              <a:lnSpc>
                <a:spcPct val="95000"/>
              </a:lnSpc>
              <a:defRPr sz="800">
                <a:solidFill>
                  <a:srgbClr val="451E7B"/>
                </a:solidFill>
                <a:latin typeface="Inter Regular"/>
                <a:ea typeface="Inter Regular"/>
                <a:cs typeface="Inter Regular"/>
                <a:sym typeface="Inter Regular"/>
              </a:defRPr>
            </a:lvl5pPr>
          </a:lstStyle>
          <a:p>
            <a:pPr/>
            <a:r>
              <a:t>Body Level One</a:t>
            </a:r>
          </a:p>
          <a:p>
            <a:pPr lvl="1"/>
            <a:r>
              <a:t>Body Level Two</a:t>
            </a:r>
          </a:p>
          <a:p>
            <a:pPr lvl="2"/>
            <a:r>
              <a:t>Body Level Three</a:t>
            </a:r>
          </a:p>
          <a:p>
            <a:pPr lvl="3"/>
            <a:r>
              <a:t>Body Level Four</a:t>
            </a:r>
          </a:p>
          <a:p>
            <a:pPr lvl="4"/>
            <a:r>
              <a:t>Body Level Five</a:t>
            </a:r>
          </a:p>
        </p:txBody>
      </p:sp>
      <p:sp>
        <p:nvSpPr>
          <p:cNvPr id="67" name="Google Shape;36;p7"/>
          <p:cNvSpPr txBox="1"/>
          <p:nvPr/>
        </p:nvSpPr>
        <p:spPr>
          <a:xfrm>
            <a:off x="160350" y="4938919"/>
            <a:ext cx="63600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defRPr b="1" sz="800">
                <a:solidFill>
                  <a:srgbClr val="000000"/>
                </a:solidFill>
                <a:latin typeface="Helvetica Neue"/>
                <a:ea typeface="Helvetica Neue"/>
                <a:cs typeface="Helvetica Neue"/>
                <a:sym typeface="Helvetica Neue"/>
              </a:defRPr>
            </a:lvl1pPr>
          </a:lstStyle>
          <a:p>
            <a:pPr/>
            <a:r>
              <a:t>SPACE10</a:t>
            </a:r>
          </a:p>
        </p:txBody>
      </p:sp>
      <p:sp>
        <p:nvSpPr>
          <p:cNvPr id="68" name="Title Text"/>
          <p:cNvSpPr txBox="1"/>
          <p:nvPr>
            <p:ph type="title"/>
          </p:nvPr>
        </p:nvSpPr>
        <p:spPr>
          <a:xfrm>
            <a:off x="160349" y="160349"/>
            <a:ext cx="4356002" cy="2342102"/>
          </a:xfrm>
          <a:prstGeom prst="rect">
            <a:avLst/>
          </a:prstGeom>
        </p:spPr>
        <p:txBody>
          <a:bodyPr lIns="0" tIns="0" rIns="0" bIns="0" anchor="t">
            <a:normAutofit fontScale="100000" lnSpcReduction="0"/>
          </a:bodyPr>
          <a:lstStyle>
            <a:lvl1pPr>
              <a:lnSpc>
                <a:spcPct val="75000"/>
              </a:lnSpc>
              <a:defRPr sz="6500">
                <a:latin typeface="Helvetica Neue"/>
                <a:ea typeface="Helvetica Neue"/>
                <a:cs typeface="Helvetica Neue"/>
                <a:sym typeface="Helvetica Neue"/>
              </a:defRPr>
            </a:lvl1p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8_1_1_1_1_1_1_1_1_1_1_1">
    <p:spTree>
      <p:nvGrpSpPr>
        <p:cNvPr id="1" name=""/>
        <p:cNvGrpSpPr/>
        <p:nvPr/>
      </p:nvGrpSpPr>
      <p:grpSpPr>
        <a:xfrm>
          <a:off x="0" y="0"/>
          <a:ext cx="0" cy="0"/>
          <a:chOff x="0" y="0"/>
          <a:chExt cx="0" cy="0"/>
        </a:xfrm>
      </p:grpSpPr>
      <p:sp>
        <p:nvSpPr>
          <p:cNvPr id="600" name="Body Level One…"/>
          <p:cNvSpPr txBox="1"/>
          <p:nvPr>
            <p:ph type="body" sz="quarter" idx="1"/>
          </p:nvPr>
        </p:nvSpPr>
        <p:spPr>
          <a:xfrm>
            <a:off x="160349" y="3283349"/>
            <a:ext cx="2123702" cy="1453502"/>
          </a:xfrm>
          <a:prstGeom prst="rect">
            <a:avLst/>
          </a:prstGeom>
        </p:spPr>
        <p:txBody>
          <a:bodyPr lIns="0" tIns="0" rIns="0" bIns="0">
            <a:normAutofit fontScale="100000" lnSpcReduction="0"/>
          </a:bodyPr>
          <a:lstStyle>
            <a:lvl1pPr>
              <a:lnSpc>
                <a:spcPct val="95000"/>
              </a:lnSpc>
              <a:defRPr sz="1000">
                <a:latin typeface="Helvetica Neue"/>
                <a:ea typeface="Helvetica Neue"/>
                <a:cs typeface="Helvetica Neue"/>
                <a:sym typeface="Helvetica Neue"/>
              </a:defRPr>
            </a:lvl1pPr>
            <a:lvl2pPr>
              <a:lnSpc>
                <a:spcPct val="95000"/>
              </a:lnSpc>
              <a:defRPr sz="1000">
                <a:latin typeface="Helvetica Neue"/>
                <a:ea typeface="Helvetica Neue"/>
                <a:cs typeface="Helvetica Neue"/>
                <a:sym typeface="Helvetica Neue"/>
              </a:defRPr>
            </a:lvl2pPr>
            <a:lvl3pPr>
              <a:lnSpc>
                <a:spcPct val="95000"/>
              </a:lnSpc>
              <a:defRPr sz="1000">
                <a:latin typeface="Helvetica Neue"/>
                <a:ea typeface="Helvetica Neue"/>
                <a:cs typeface="Helvetica Neue"/>
                <a:sym typeface="Helvetica Neue"/>
              </a:defRPr>
            </a:lvl3pPr>
            <a:lvl4pPr>
              <a:lnSpc>
                <a:spcPct val="95000"/>
              </a:lnSpc>
              <a:defRPr sz="1000">
                <a:latin typeface="Helvetica Neue"/>
                <a:ea typeface="Helvetica Neue"/>
                <a:cs typeface="Helvetica Neue"/>
                <a:sym typeface="Helvetica Neue"/>
              </a:defRPr>
            </a:lvl4pPr>
            <a:lvl5pPr>
              <a:lnSpc>
                <a:spcPct val="95000"/>
              </a:lnSpc>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601" name="Google Shape;408;p61"/>
          <p:cNvSpPr/>
          <p:nvPr>
            <p:ph type="pic" idx="21"/>
          </p:nvPr>
        </p:nvSpPr>
        <p:spPr>
          <a:xfrm>
            <a:off x="4567349" y="0"/>
            <a:ext cx="4572601" cy="5143500"/>
          </a:xfrm>
          <a:prstGeom prst="rect">
            <a:avLst/>
          </a:prstGeom>
        </p:spPr>
        <p:txBody>
          <a:bodyPr lIns="91439" rIns="91439"/>
          <a:lstStyle/>
          <a:p>
            <a:pPr/>
          </a:p>
        </p:txBody>
      </p:sp>
      <p:sp>
        <p:nvSpPr>
          <p:cNvPr id="602" name="Google Shape;409;p61"/>
          <p:cNvSpPr/>
          <p:nvPr>
            <p:ph type="pic" sz="half" idx="22"/>
          </p:nvPr>
        </p:nvSpPr>
        <p:spPr>
          <a:xfrm>
            <a:off x="149" y="0"/>
            <a:ext cx="4567201" cy="3175200"/>
          </a:xfrm>
          <a:prstGeom prst="rect">
            <a:avLst/>
          </a:prstGeom>
        </p:spPr>
        <p:txBody>
          <a:bodyPr lIns="91439" rIns="91439"/>
          <a:lstStyle/>
          <a:p>
            <a:pPr/>
          </a:p>
        </p:txBody>
      </p:sp>
      <p:sp>
        <p:nvSpPr>
          <p:cNvPr id="6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8_1_1_1_1_1_1_1_1_1_1_1_1">
    <p:spTree>
      <p:nvGrpSpPr>
        <p:cNvPr id="1" name=""/>
        <p:cNvGrpSpPr/>
        <p:nvPr/>
      </p:nvGrpSpPr>
      <p:grpSpPr>
        <a:xfrm>
          <a:off x="0" y="0"/>
          <a:ext cx="0" cy="0"/>
          <a:chOff x="0" y="0"/>
          <a:chExt cx="0" cy="0"/>
        </a:xfrm>
      </p:grpSpPr>
      <p:sp>
        <p:nvSpPr>
          <p:cNvPr id="610" name="Google Shape;411;p62"/>
          <p:cNvSpPr/>
          <p:nvPr>
            <p:ph type="pic" sz="half" idx="21"/>
          </p:nvPr>
        </p:nvSpPr>
        <p:spPr>
          <a:xfrm>
            <a:off x="-233501" y="-196550"/>
            <a:ext cx="4005602" cy="3371701"/>
          </a:xfrm>
          <a:prstGeom prst="rect">
            <a:avLst/>
          </a:prstGeom>
        </p:spPr>
        <p:txBody>
          <a:bodyPr lIns="91439" rIns="91439"/>
          <a:lstStyle/>
          <a:p>
            <a:pPr/>
          </a:p>
        </p:txBody>
      </p:sp>
      <p:sp>
        <p:nvSpPr>
          <p:cNvPr id="611" name="Google Shape;412;p62"/>
          <p:cNvSpPr/>
          <p:nvPr>
            <p:ph type="pic" idx="22"/>
          </p:nvPr>
        </p:nvSpPr>
        <p:spPr>
          <a:xfrm>
            <a:off x="3880325" y="1721849"/>
            <a:ext cx="5535001" cy="3669002"/>
          </a:xfrm>
          <a:prstGeom prst="rect">
            <a:avLst/>
          </a:prstGeom>
        </p:spPr>
        <p:txBody>
          <a:bodyPr lIns="91439" rIns="91439"/>
          <a:lstStyle/>
          <a:p>
            <a:pPr/>
          </a:p>
        </p:txBody>
      </p:sp>
      <p:sp>
        <p:nvSpPr>
          <p:cNvPr id="612" name="Body Level One…"/>
          <p:cNvSpPr txBox="1"/>
          <p:nvPr>
            <p:ph type="body" sz="quarter" idx="1"/>
          </p:nvPr>
        </p:nvSpPr>
        <p:spPr>
          <a:xfrm>
            <a:off x="160349" y="3283349"/>
            <a:ext cx="1380001" cy="268501"/>
          </a:xfrm>
          <a:prstGeom prst="rect">
            <a:avLst/>
          </a:prstGeom>
        </p:spPr>
        <p:txBody>
          <a:bodyPr lIns="0" tIns="0" rIns="0" bIns="0">
            <a:normAutofit fontScale="100000" lnSpcReduction="0"/>
          </a:bodyPr>
          <a:lstStyle>
            <a:lvl1pPr>
              <a:defRPr sz="800">
                <a:solidFill>
                  <a:srgbClr val="969696"/>
                </a:solidFill>
                <a:latin typeface="Helvetica Neue"/>
                <a:ea typeface="Helvetica Neue"/>
                <a:cs typeface="Helvetica Neue"/>
                <a:sym typeface="Helvetica Neue"/>
              </a:defRPr>
            </a:lvl1pPr>
            <a:lvl2pPr>
              <a:defRPr sz="800">
                <a:solidFill>
                  <a:srgbClr val="969696"/>
                </a:solidFill>
                <a:latin typeface="Helvetica Neue"/>
                <a:ea typeface="Helvetica Neue"/>
                <a:cs typeface="Helvetica Neue"/>
                <a:sym typeface="Helvetica Neue"/>
              </a:defRPr>
            </a:lvl2pPr>
            <a:lvl3pPr>
              <a:defRPr sz="800">
                <a:solidFill>
                  <a:srgbClr val="969696"/>
                </a:solidFill>
                <a:latin typeface="Helvetica Neue"/>
                <a:ea typeface="Helvetica Neue"/>
                <a:cs typeface="Helvetica Neue"/>
                <a:sym typeface="Helvetica Neue"/>
              </a:defRPr>
            </a:lvl3pPr>
            <a:lvl4pPr>
              <a:defRPr sz="800">
                <a:solidFill>
                  <a:srgbClr val="969696"/>
                </a:solidFill>
                <a:latin typeface="Helvetica Neue"/>
                <a:ea typeface="Helvetica Neue"/>
                <a:cs typeface="Helvetica Neue"/>
                <a:sym typeface="Helvetica Neue"/>
              </a:defRPr>
            </a:lvl4pPr>
            <a:lvl5pPr>
              <a:defRPr sz="8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6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8_1_1_1_1_1_1_1_1_1_1_1_1_1">
    <p:spTree>
      <p:nvGrpSpPr>
        <p:cNvPr id="1" name=""/>
        <p:cNvGrpSpPr/>
        <p:nvPr/>
      </p:nvGrpSpPr>
      <p:grpSpPr>
        <a:xfrm>
          <a:off x="0" y="0"/>
          <a:ext cx="0" cy="0"/>
          <a:chOff x="0" y="0"/>
          <a:chExt cx="0" cy="0"/>
        </a:xfrm>
      </p:grpSpPr>
      <p:sp>
        <p:nvSpPr>
          <p:cNvPr id="620" name="Google Shape;416;p63"/>
          <p:cNvSpPr/>
          <p:nvPr>
            <p:ph type="pic" sz="half" idx="21"/>
          </p:nvPr>
        </p:nvSpPr>
        <p:spPr>
          <a:xfrm>
            <a:off x="3136325" y="941075"/>
            <a:ext cx="2867700" cy="4356301"/>
          </a:xfrm>
          <a:prstGeom prst="rect">
            <a:avLst/>
          </a:prstGeom>
        </p:spPr>
        <p:txBody>
          <a:bodyPr lIns="91439" rIns="91439"/>
          <a:lstStyle/>
          <a:p>
            <a:pPr/>
          </a:p>
        </p:txBody>
      </p:sp>
      <p:sp>
        <p:nvSpPr>
          <p:cNvPr id="621" name="Body Level One…"/>
          <p:cNvSpPr txBox="1"/>
          <p:nvPr>
            <p:ph type="body" sz="quarter" idx="1"/>
          </p:nvPr>
        </p:nvSpPr>
        <p:spPr>
          <a:xfrm>
            <a:off x="160349" y="4064075"/>
            <a:ext cx="1380001" cy="268501"/>
          </a:xfrm>
          <a:prstGeom prst="rect">
            <a:avLst/>
          </a:prstGeom>
        </p:spPr>
        <p:txBody>
          <a:bodyPr lIns="0" tIns="0" rIns="0" bIns="0">
            <a:normAutofit fontScale="100000" lnSpcReduction="0"/>
          </a:bodyPr>
          <a:lstStyle>
            <a:lvl1pPr>
              <a:defRPr sz="800">
                <a:solidFill>
                  <a:srgbClr val="969696"/>
                </a:solidFill>
                <a:latin typeface="Helvetica Neue"/>
                <a:ea typeface="Helvetica Neue"/>
                <a:cs typeface="Helvetica Neue"/>
                <a:sym typeface="Helvetica Neue"/>
              </a:defRPr>
            </a:lvl1pPr>
            <a:lvl2pPr>
              <a:defRPr sz="800">
                <a:solidFill>
                  <a:srgbClr val="969696"/>
                </a:solidFill>
                <a:latin typeface="Helvetica Neue"/>
                <a:ea typeface="Helvetica Neue"/>
                <a:cs typeface="Helvetica Neue"/>
                <a:sym typeface="Helvetica Neue"/>
              </a:defRPr>
            </a:lvl2pPr>
            <a:lvl3pPr>
              <a:defRPr sz="800">
                <a:solidFill>
                  <a:srgbClr val="969696"/>
                </a:solidFill>
                <a:latin typeface="Helvetica Neue"/>
                <a:ea typeface="Helvetica Neue"/>
                <a:cs typeface="Helvetica Neue"/>
                <a:sym typeface="Helvetica Neue"/>
              </a:defRPr>
            </a:lvl3pPr>
            <a:lvl4pPr>
              <a:defRPr sz="800">
                <a:solidFill>
                  <a:srgbClr val="969696"/>
                </a:solidFill>
                <a:latin typeface="Helvetica Neue"/>
                <a:ea typeface="Helvetica Neue"/>
                <a:cs typeface="Helvetica Neue"/>
                <a:sym typeface="Helvetica Neue"/>
              </a:defRPr>
            </a:lvl4pPr>
            <a:lvl5pPr>
              <a:defRPr sz="8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622" name="Google Shape;419;p63"/>
          <p:cNvSpPr/>
          <p:nvPr>
            <p:ph type="pic" sz="half" idx="22"/>
          </p:nvPr>
        </p:nvSpPr>
        <p:spPr>
          <a:xfrm>
            <a:off x="160350" y="-196551"/>
            <a:ext cx="2867700" cy="4152602"/>
          </a:xfrm>
          <a:prstGeom prst="rect">
            <a:avLst/>
          </a:prstGeom>
        </p:spPr>
        <p:txBody>
          <a:bodyPr lIns="91439" rIns="91439"/>
          <a:lstStyle/>
          <a:p>
            <a:pPr/>
          </a:p>
        </p:txBody>
      </p:sp>
      <p:sp>
        <p:nvSpPr>
          <p:cNvPr id="623" name="Google Shape;420;p63"/>
          <p:cNvSpPr/>
          <p:nvPr>
            <p:ph type="pic" sz="quarter" idx="23"/>
          </p:nvPr>
        </p:nvSpPr>
        <p:spPr>
          <a:xfrm>
            <a:off x="6112650" y="-196550"/>
            <a:ext cx="2867701" cy="2591100"/>
          </a:xfrm>
          <a:prstGeom prst="rect">
            <a:avLst/>
          </a:prstGeom>
        </p:spPr>
        <p:txBody>
          <a:bodyPr lIns="91439" rIns="91439"/>
          <a:lstStyle/>
          <a:p>
            <a:pPr/>
          </a:p>
        </p:txBody>
      </p:sp>
      <p:sp>
        <p:nvSpPr>
          <p:cNvPr id="6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8_1_1_1_1_1_1_1_1_1_1_1_1_1_1">
    <p:spTree>
      <p:nvGrpSpPr>
        <p:cNvPr id="1" name=""/>
        <p:cNvGrpSpPr/>
        <p:nvPr/>
      </p:nvGrpSpPr>
      <p:grpSpPr>
        <a:xfrm>
          <a:off x="0" y="0"/>
          <a:ext cx="0" cy="0"/>
          <a:chOff x="0" y="0"/>
          <a:chExt cx="0" cy="0"/>
        </a:xfrm>
      </p:grpSpPr>
      <p:sp>
        <p:nvSpPr>
          <p:cNvPr id="631" name="Google Shape;423;p64"/>
          <p:cNvSpPr/>
          <p:nvPr>
            <p:ph type="pic" sz="quarter" idx="21"/>
          </p:nvPr>
        </p:nvSpPr>
        <p:spPr>
          <a:xfrm>
            <a:off x="2392199" y="941075"/>
            <a:ext cx="2124001" cy="2234101"/>
          </a:xfrm>
          <a:prstGeom prst="rect">
            <a:avLst/>
          </a:prstGeom>
        </p:spPr>
        <p:txBody>
          <a:bodyPr lIns="91439" rIns="91439"/>
          <a:lstStyle/>
          <a:p>
            <a:pPr/>
          </a:p>
        </p:txBody>
      </p:sp>
      <p:sp>
        <p:nvSpPr>
          <p:cNvPr id="632" name="Google Shape;424;p64"/>
          <p:cNvSpPr/>
          <p:nvPr>
            <p:ph type="pic" sz="quarter" idx="22"/>
          </p:nvPr>
        </p:nvSpPr>
        <p:spPr>
          <a:xfrm>
            <a:off x="6856349" y="941075"/>
            <a:ext cx="2124001" cy="2234101"/>
          </a:xfrm>
          <a:prstGeom prst="rect">
            <a:avLst/>
          </a:prstGeom>
        </p:spPr>
        <p:txBody>
          <a:bodyPr lIns="91439" rIns="91439"/>
          <a:lstStyle/>
          <a:p>
            <a:pPr/>
          </a:p>
        </p:txBody>
      </p:sp>
      <p:sp>
        <p:nvSpPr>
          <p:cNvPr id="633" name="Google Shape;425;p64"/>
          <p:cNvSpPr/>
          <p:nvPr>
            <p:ph type="pic" sz="quarter" idx="23"/>
          </p:nvPr>
        </p:nvSpPr>
        <p:spPr>
          <a:xfrm>
            <a:off x="4624275" y="2113500"/>
            <a:ext cx="2124001" cy="2234101"/>
          </a:xfrm>
          <a:prstGeom prst="rect">
            <a:avLst/>
          </a:prstGeom>
        </p:spPr>
        <p:txBody>
          <a:bodyPr lIns="91439" rIns="91439"/>
          <a:lstStyle/>
          <a:p>
            <a:pPr/>
          </a:p>
        </p:txBody>
      </p:sp>
      <p:sp>
        <p:nvSpPr>
          <p:cNvPr id="634" name="Google Shape;426;p64"/>
          <p:cNvSpPr/>
          <p:nvPr>
            <p:ph type="pic" sz="quarter" idx="24"/>
          </p:nvPr>
        </p:nvSpPr>
        <p:spPr>
          <a:xfrm>
            <a:off x="4624275" y="-228601"/>
            <a:ext cx="2124001" cy="2234102"/>
          </a:xfrm>
          <a:prstGeom prst="rect">
            <a:avLst/>
          </a:prstGeom>
        </p:spPr>
        <p:txBody>
          <a:bodyPr lIns="91439" rIns="91439"/>
          <a:lstStyle/>
          <a:p>
            <a:pPr/>
          </a:p>
        </p:txBody>
      </p:sp>
      <p:sp>
        <p:nvSpPr>
          <p:cNvPr id="635" name="Google Shape;427;p64"/>
          <p:cNvSpPr/>
          <p:nvPr>
            <p:ph type="pic" sz="quarter" idx="25"/>
          </p:nvPr>
        </p:nvSpPr>
        <p:spPr>
          <a:xfrm>
            <a:off x="4624275" y="4455600"/>
            <a:ext cx="2124001" cy="2234101"/>
          </a:xfrm>
          <a:prstGeom prst="rect">
            <a:avLst/>
          </a:prstGeom>
        </p:spPr>
        <p:txBody>
          <a:bodyPr lIns="91439" rIns="91439"/>
          <a:lstStyle/>
          <a:p>
            <a:pPr/>
          </a:p>
        </p:txBody>
      </p:sp>
      <p:sp>
        <p:nvSpPr>
          <p:cNvPr id="636" name="Google Shape;428;p64"/>
          <p:cNvSpPr/>
          <p:nvPr>
            <p:ph type="pic" sz="quarter" idx="26"/>
          </p:nvPr>
        </p:nvSpPr>
        <p:spPr>
          <a:xfrm>
            <a:off x="2392199" y="3283349"/>
            <a:ext cx="2124001" cy="2234102"/>
          </a:xfrm>
          <a:prstGeom prst="rect">
            <a:avLst/>
          </a:prstGeom>
        </p:spPr>
        <p:txBody>
          <a:bodyPr lIns="91439" rIns="91439"/>
          <a:lstStyle/>
          <a:p>
            <a:pPr/>
          </a:p>
        </p:txBody>
      </p:sp>
      <p:sp>
        <p:nvSpPr>
          <p:cNvPr id="637" name="Google Shape;429;p64"/>
          <p:cNvSpPr/>
          <p:nvPr>
            <p:ph type="pic" sz="quarter" idx="27"/>
          </p:nvPr>
        </p:nvSpPr>
        <p:spPr>
          <a:xfrm>
            <a:off x="2392199" y="-1401201"/>
            <a:ext cx="2124001" cy="2234102"/>
          </a:xfrm>
          <a:prstGeom prst="rect">
            <a:avLst/>
          </a:prstGeom>
        </p:spPr>
        <p:txBody>
          <a:bodyPr lIns="91439" rIns="91439"/>
          <a:lstStyle/>
          <a:p>
            <a:pPr/>
          </a:p>
        </p:txBody>
      </p:sp>
      <p:sp>
        <p:nvSpPr>
          <p:cNvPr id="638" name="Google Shape;430;p64"/>
          <p:cNvSpPr/>
          <p:nvPr>
            <p:ph type="pic" sz="quarter" idx="28"/>
          </p:nvPr>
        </p:nvSpPr>
        <p:spPr>
          <a:xfrm>
            <a:off x="6856349" y="-1401201"/>
            <a:ext cx="2124001" cy="2234102"/>
          </a:xfrm>
          <a:prstGeom prst="rect">
            <a:avLst/>
          </a:prstGeom>
        </p:spPr>
        <p:txBody>
          <a:bodyPr lIns="91439" rIns="91439"/>
          <a:lstStyle/>
          <a:p>
            <a:pPr/>
          </a:p>
        </p:txBody>
      </p:sp>
      <p:sp>
        <p:nvSpPr>
          <p:cNvPr id="639" name="Google Shape;431;p64"/>
          <p:cNvSpPr/>
          <p:nvPr>
            <p:ph type="pic" sz="quarter" idx="29"/>
          </p:nvPr>
        </p:nvSpPr>
        <p:spPr>
          <a:xfrm>
            <a:off x="6856349" y="3283349"/>
            <a:ext cx="2124001" cy="2234102"/>
          </a:xfrm>
          <a:prstGeom prst="rect">
            <a:avLst/>
          </a:prstGeom>
        </p:spPr>
        <p:txBody>
          <a:bodyPr lIns="91439" rIns="91439"/>
          <a:lstStyle/>
          <a:p>
            <a:pPr/>
          </a:p>
        </p:txBody>
      </p:sp>
      <p:sp>
        <p:nvSpPr>
          <p:cNvPr id="640" name="Google Shape;432;p64"/>
          <p:cNvSpPr/>
          <p:nvPr>
            <p:ph type="pic" sz="quarter" idx="30"/>
          </p:nvPr>
        </p:nvSpPr>
        <p:spPr>
          <a:xfrm>
            <a:off x="160349" y="4064075"/>
            <a:ext cx="2124002" cy="2234101"/>
          </a:xfrm>
          <a:prstGeom prst="rect">
            <a:avLst/>
          </a:prstGeom>
        </p:spPr>
        <p:txBody>
          <a:bodyPr lIns="91439" rIns="91439"/>
          <a:lstStyle/>
          <a:p>
            <a:pPr/>
          </a:p>
        </p:txBody>
      </p:sp>
      <p:sp>
        <p:nvSpPr>
          <p:cNvPr id="641" name="Google Shape;433;p64"/>
          <p:cNvSpPr/>
          <p:nvPr>
            <p:ph type="pic" sz="quarter" idx="31"/>
          </p:nvPr>
        </p:nvSpPr>
        <p:spPr>
          <a:xfrm>
            <a:off x="160349" y="-620376"/>
            <a:ext cx="2124002" cy="2234101"/>
          </a:xfrm>
          <a:prstGeom prst="rect">
            <a:avLst/>
          </a:prstGeom>
        </p:spPr>
        <p:txBody>
          <a:bodyPr lIns="91439" rIns="91439"/>
          <a:lstStyle/>
          <a:p>
            <a:pPr/>
          </a:p>
        </p:txBody>
      </p:sp>
      <p:sp>
        <p:nvSpPr>
          <p:cNvPr id="642" name="Google Shape;434;p64"/>
          <p:cNvSpPr/>
          <p:nvPr/>
        </p:nvSpPr>
        <p:spPr>
          <a:xfrm>
            <a:off x="160349" y="1721849"/>
            <a:ext cx="2124002" cy="2234102"/>
          </a:xfrm>
          <a:prstGeom prst="roundRect">
            <a:avLst>
              <a:gd name="adj" fmla="val 4348"/>
            </a:avLst>
          </a:prstGeom>
          <a:solidFill>
            <a:srgbClr val="000000"/>
          </a:solidFill>
          <a:ln w="12700">
            <a:miter lim="400000"/>
          </a:ln>
        </p:spPr>
        <p:txBody>
          <a:bodyPr lIns="0" tIns="0" rIns="0" bIns="0" anchor="ctr"/>
          <a:lstStyle/>
          <a:p>
            <a:pPr>
              <a:defRPr>
                <a:solidFill>
                  <a:srgbClr val="000000"/>
                </a:solidFill>
              </a:defRPr>
            </a:pPr>
          </a:p>
        </p:txBody>
      </p:sp>
      <p:sp>
        <p:nvSpPr>
          <p:cNvPr id="643" name="Body Level One…"/>
          <p:cNvSpPr txBox="1"/>
          <p:nvPr>
            <p:ph type="body" sz="quarter" idx="1"/>
          </p:nvPr>
        </p:nvSpPr>
        <p:spPr>
          <a:xfrm>
            <a:off x="322349" y="2502574"/>
            <a:ext cx="1800002" cy="1294801"/>
          </a:xfrm>
          <a:prstGeom prst="rect">
            <a:avLst/>
          </a:prstGeom>
        </p:spPr>
        <p:txBody>
          <a:bodyPr lIns="0" tIns="0" rIns="0" bIns="0">
            <a:normAutofit fontScale="100000" lnSpcReduction="0"/>
          </a:bodyPr>
          <a:lstStyle>
            <a:lvl1pPr>
              <a:lnSpc>
                <a:spcPct val="95000"/>
              </a:lnSpc>
              <a:defRPr sz="1000">
                <a:solidFill>
                  <a:srgbClr val="969696"/>
                </a:solidFill>
                <a:latin typeface="Helvetica Neue"/>
                <a:ea typeface="Helvetica Neue"/>
                <a:cs typeface="Helvetica Neue"/>
                <a:sym typeface="Helvetica Neue"/>
              </a:defRPr>
            </a:lvl1pPr>
            <a:lvl2pPr>
              <a:lnSpc>
                <a:spcPct val="95000"/>
              </a:lnSpc>
              <a:defRPr sz="1000">
                <a:solidFill>
                  <a:srgbClr val="969696"/>
                </a:solidFill>
                <a:latin typeface="Helvetica Neue"/>
                <a:ea typeface="Helvetica Neue"/>
                <a:cs typeface="Helvetica Neue"/>
                <a:sym typeface="Helvetica Neue"/>
              </a:defRPr>
            </a:lvl2pPr>
            <a:lvl3pPr>
              <a:lnSpc>
                <a:spcPct val="95000"/>
              </a:lnSpc>
              <a:defRPr sz="1000">
                <a:solidFill>
                  <a:srgbClr val="969696"/>
                </a:solidFill>
                <a:latin typeface="Helvetica Neue"/>
                <a:ea typeface="Helvetica Neue"/>
                <a:cs typeface="Helvetica Neue"/>
                <a:sym typeface="Helvetica Neue"/>
              </a:defRPr>
            </a:lvl3pPr>
            <a:lvl4pPr>
              <a:lnSpc>
                <a:spcPct val="95000"/>
              </a:lnSpc>
              <a:defRPr sz="1000">
                <a:solidFill>
                  <a:srgbClr val="969696"/>
                </a:solidFill>
                <a:latin typeface="Helvetica Neue"/>
                <a:ea typeface="Helvetica Neue"/>
                <a:cs typeface="Helvetica Neue"/>
                <a:sym typeface="Helvetica Neue"/>
              </a:defRPr>
            </a:lvl4pPr>
            <a:lvl5pPr>
              <a:lnSpc>
                <a:spcPct val="95000"/>
              </a:lnSpc>
              <a:defRPr sz="10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6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5_1">
    <p:spTree>
      <p:nvGrpSpPr>
        <p:cNvPr id="1" name=""/>
        <p:cNvGrpSpPr/>
        <p:nvPr/>
      </p:nvGrpSpPr>
      <p:grpSpPr>
        <a:xfrm>
          <a:off x="0" y="0"/>
          <a:ext cx="0" cy="0"/>
          <a:chOff x="0" y="0"/>
          <a:chExt cx="0" cy="0"/>
        </a:xfrm>
      </p:grpSpPr>
      <p:sp>
        <p:nvSpPr>
          <p:cNvPr id="651" name="Title Text"/>
          <p:cNvSpPr txBox="1"/>
          <p:nvPr>
            <p:ph type="title"/>
          </p:nvPr>
        </p:nvSpPr>
        <p:spPr>
          <a:xfrm>
            <a:off x="160349" y="160349"/>
            <a:ext cx="3612002" cy="672601"/>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652" name="Google Shape;439;p65"/>
          <p:cNvSpPr/>
          <p:nvPr>
            <p:ph type="pic" sz="quarter" idx="21"/>
          </p:nvPr>
        </p:nvSpPr>
        <p:spPr>
          <a:xfrm>
            <a:off x="160349" y="1756583"/>
            <a:ext cx="1380002" cy="1380001"/>
          </a:xfrm>
          <a:prstGeom prst="rect">
            <a:avLst/>
          </a:prstGeom>
        </p:spPr>
        <p:txBody>
          <a:bodyPr lIns="91439" rIns="91439"/>
          <a:lstStyle/>
          <a:p>
            <a:pPr/>
          </a:p>
        </p:txBody>
      </p:sp>
      <p:sp>
        <p:nvSpPr>
          <p:cNvPr id="653" name="Body Level One…"/>
          <p:cNvSpPr txBox="1"/>
          <p:nvPr>
            <p:ph type="body" sz="quarter" idx="1"/>
          </p:nvPr>
        </p:nvSpPr>
        <p:spPr>
          <a:xfrm>
            <a:off x="160349" y="3283349"/>
            <a:ext cx="1380001" cy="268501"/>
          </a:xfrm>
          <a:prstGeom prst="rect">
            <a:avLst/>
          </a:prstGeom>
        </p:spPr>
        <p:txBody>
          <a:bodyPr lIns="0" tIns="0" rIns="0" bIns="0">
            <a:normAutofit fontScale="100000" lnSpcReduction="0"/>
          </a:bodyPr>
          <a:lstStyle>
            <a:lvl1pPr>
              <a:defRPr sz="800">
                <a:solidFill>
                  <a:srgbClr val="969696"/>
                </a:solidFill>
                <a:latin typeface="Helvetica Neue"/>
                <a:ea typeface="Helvetica Neue"/>
                <a:cs typeface="Helvetica Neue"/>
                <a:sym typeface="Helvetica Neue"/>
              </a:defRPr>
            </a:lvl1pPr>
            <a:lvl2pPr>
              <a:defRPr sz="800">
                <a:solidFill>
                  <a:srgbClr val="969696"/>
                </a:solidFill>
                <a:latin typeface="Helvetica Neue"/>
                <a:ea typeface="Helvetica Neue"/>
                <a:cs typeface="Helvetica Neue"/>
                <a:sym typeface="Helvetica Neue"/>
              </a:defRPr>
            </a:lvl2pPr>
            <a:lvl3pPr>
              <a:defRPr sz="800">
                <a:solidFill>
                  <a:srgbClr val="969696"/>
                </a:solidFill>
                <a:latin typeface="Helvetica Neue"/>
                <a:ea typeface="Helvetica Neue"/>
                <a:cs typeface="Helvetica Neue"/>
                <a:sym typeface="Helvetica Neue"/>
              </a:defRPr>
            </a:lvl3pPr>
            <a:lvl4pPr>
              <a:defRPr sz="800">
                <a:solidFill>
                  <a:srgbClr val="969696"/>
                </a:solidFill>
                <a:latin typeface="Helvetica Neue"/>
                <a:ea typeface="Helvetica Neue"/>
                <a:cs typeface="Helvetica Neue"/>
                <a:sym typeface="Helvetica Neue"/>
              </a:defRPr>
            </a:lvl4pPr>
            <a:lvl5pPr>
              <a:defRPr sz="8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654" name="Google Shape;444;p65"/>
          <p:cNvSpPr/>
          <p:nvPr>
            <p:ph type="pic" sz="quarter" idx="22"/>
          </p:nvPr>
        </p:nvSpPr>
        <p:spPr>
          <a:xfrm>
            <a:off x="1648324" y="1756583"/>
            <a:ext cx="1380002" cy="1380001"/>
          </a:xfrm>
          <a:prstGeom prst="rect">
            <a:avLst/>
          </a:prstGeom>
        </p:spPr>
        <p:txBody>
          <a:bodyPr lIns="91439" rIns="91439"/>
          <a:lstStyle/>
          <a:p>
            <a:pPr/>
          </a:p>
        </p:txBody>
      </p:sp>
      <p:sp>
        <p:nvSpPr>
          <p:cNvPr id="655" name="Google Shape;445;p65"/>
          <p:cNvSpPr/>
          <p:nvPr>
            <p:ph type="pic" sz="quarter" idx="23"/>
          </p:nvPr>
        </p:nvSpPr>
        <p:spPr>
          <a:xfrm>
            <a:off x="3136300" y="1756583"/>
            <a:ext cx="1380001" cy="1380001"/>
          </a:xfrm>
          <a:prstGeom prst="rect">
            <a:avLst/>
          </a:prstGeom>
        </p:spPr>
        <p:txBody>
          <a:bodyPr lIns="91439" rIns="91439"/>
          <a:lstStyle/>
          <a:p>
            <a:pPr/>
          </a:p>
        </p:txBody>
      </p:sp>
      <p:sp>
        <p:nvSpPr>
          <p:cNvPr id="656" name="Google Shape;446;p65"/>
          <p:cNvSpPr/>
          <p:nvPr>
            <p:ph type="pic" sz="quarter" idx="24"/>
          </p:nvPr>
        </p:nvSpPr>
        <p:spPr>
          <a:xfrm>
            <a:off x="4624275" y="1756583"/>
            <a:ext cx="1380001" cy="1380001"/>
          </a:xfrm>
          <a:prstGeom prst="rect">
            <a:avLst/>
          </a:prstGeom>
        </p:spPr>
        <p:txBody>
          <a:bodyPr lIns="91439" rIns="91439"/>
          <a:lstStyle/>
          <a:p>
            <a:pPr/>
          </a:p>
        </p:txBody>
      </p:sp>
      <p:sp>
        <p:nvSpPr>
          <p:cNvPr id="657" name="Google Shape;447;p65"/>
          <p:cNvSpPr/>
          <p:nvPr>
            <p:ph type="pic" sz="quarter" idx="25"/>
          </p:nvPr>
        </p:nvSpPr>
        <p:spPr>
          <a:xfrm>
            <a:off x="6112250" y="1756583"/>
            <a:ext cx="1380001" cy="1380001"/>
          </a:xfrm>
          <a:prstGeom prst="rect">
            <a:avLst/>
          </a:prstGeom>
        </p:spPr>
        <p:txBody>
          <a:bodyPr lIns="91439" rIns="91439"/>
          <a:lstStyle/>
          <a:p>
            <a:pPr/>
          </a:p>
        </p:txBody>
      </p:sp>
      <p:sp>
        <p:nvSpPr>
          <p:cNvPr id="658" name="Google Shape;448;p65"/>
          <p:cNvSpPr/>
          <p:nvPr>
            <p:ph type="pic" sz="quarter" idx="26"/>
          </p:nvPr>
        </p:nvSpPr>
        <p:spPr>
          <a:xfrm>
            <a:off x="7600225" y="1756583"/>
            <a:ext cx="1380001" cy="1380001"/>
          </a:xfrm>
          <a:prstGeom prst="rect">
            <a:avLst/>
          </a:prstGeom>
        </p:spPr>
        <p:txBody>
          <a:bodyPr lIns="91439" rIns="91439"/>
          <a:lstStyle/>
          <a:p>
            <a:pPr/>
          </a:p>
        </p:txBody>
      </p:sp>
      <p:sp>
        <p:nvSpPr>
          <p:cNvPr id="659" name="Google Shape;451;p65"/>
          <p:cNvSpPr txBox="1"/>
          <p:nvPr/>
        </p:nvSpPr>
        <p:spPr>
          <a:xfrm>
            <a:off x="8344324" y="4979458"/>
            <a:ext cx="6360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500">
                <a:solidFill>
                  <a:srgbClr val="000000"/>
                </a:solidFill>
                <a:latin typeface="Helvetica Neue"/>
                <a:ea typeface="Helvetica Neue"/>
                <a:cs typeface="Helvetica Neue"/>
                <a:sym typeface="Helvetica Neue"/>
              </a:defRPr>
            </a:lvl1pPr>
          </a:lstStyle>
          <a:p>
            <a:pPr/>
            <a:r>
              <a:t>2023</a:t>
            </a:r>
          </a:p>
        </p:txBody>
      </p:sp>
      <p:sp>
        <p:nvSpPr>
          <p:cNvPr id="6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5_1_1">
    <p:spTree>
      <p:nvGrpSpPr>
        <p:cNvPr id="1" name=""/>
        <p:cNvGrpSpPr/>
        <p:nvPr/>
      </p:nvGrpSpPr>
      <p:grpSpPr>
        <a:xfrm>
          <a:off x="0" y="0"/>
          <a:ext cx="0" cy="0"/>
          <a:chOff x="0" y="0"/>
          <a:chExt cx="0" cy="0"/>
        </a:xfrm>
      </p:grpSpPr>
      <p:sp>
        <p:nvSpPr>
          <p:cNvPr id="667" name="Title Text"/>
          <p:cNvSpPr txBox="1"/>
          <p:nvPr>
            <p:ph type="title"/>
          </p:nvPr>
        </p:nvSpPr>
        <p:spPr>
          <a:xfrm>
            <a:off x="160349" y="160349"/>
            <a:ext cx="3612002" cy="672601"/>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668" name="Google Shape;456;p66"/>
          <p:cNvSpPr/>
          <p:nvPr>
            <p:ph type="pic" sz="quarter" idx="21"/>
          </p:nvPr>
        </p:nvSpPr>
        <p:spPr>
          <a:xfrm>
            <a:off x="160349" y="3746851"/>
            <a:ext cx="990002" cy="990001"/>
          </a:xfrm>
          <a:prstGeom prst="rect">
            <a:avLst/>
          </a:prstGeom>
        </p:spPr>
        <p:txBody>
          <a:bodyPr lIns="91439" rIns="91439"/>
          <a:lstStyle/>
          <a:p>
            <a:pPr/>
          </a:p>
        </p:txBody>
      </p:sp>
      <p:sp>
        <p:nvSpPr>
          <p:cNvPr id="669" name="Google Shape;457;p66"/>
          <p:cNvSpPr/>
          <p:nvPr>
            <p:ph type="pic" sz="quarter" idx="22"/>
          </p:nvPr>
        </p:nvSpPr>
        <p:spPr>
          <a:xfrm>
            <a:off x="1278920" y="3746851"/>
            <a:ext cx="990002" cy="990001"/>
          </a:xfrm>
          <a:prstGeom prst="rect">
            <a:avLst/>
          </a:prstGeom>
        </p:spPr>
        <p:txBody>
          <a:bodyPr lIns="91439" rIns="91439"/>
          <a:lstStyle/>
          <a:p>
            <a:pPr/>
          </a:p>
        </p:txBody>
      </p:sp>
      <p:sp>
        <p:nvSpPr>
          <p:cNvPr id="670" name="Google Shape;458;p66"/>
          <p:cNvSpPr/>
          <p:nvPr>
            <p:ph type="pic" sz="quarter" idx="23"/>
          </p:nvPr>
        </p:nvSpPr>
        <p:spPr>
          <a:xfrm>
            <a:off x="2397493" y="3746851"/>
            <a:ext cx="990001" cy="990001"/>
          </a:xfrm>
          <a:prstGeom prst="rect">
            <a:avLst/>
          </a:prstGeom>
        </p:spPr>
        <p:txBody>
          <a:bodyPr lIns="91439" rIns="91439"/>
          <a:lstStyle/>
          <a:p>
            <a:pPr/>
          </a:p>
        </p:txBody>
      </p:sp>
      <p:sp>
        <p:nvSpPr>
          <p:cNvPr id="671" name="Google Shape;459;p66"/>
          <p:cNvSpPr/>
          <p:nvPr>
            <p:ph type="pic" sz="quarter" idx="24"/>
          </p:nvPr>
        </p:nvSpPr>
        <p:spPr>
          <a:xfrm>
            <a:off x="3516064" y="3746851"/>
            <a:ext cx="990001" cy="990001"/>
          </a:xfrm>
          <a:prstGeom prst="rect">
            <a:avLst/>
          </a:prstGeom>
        </p:spPr>
        <p:txBody>
          <a:bodyPr lIns="91439" rIns="91439"/>
          <a:lstStyle/>
          <a:p>
            <a:pPr/>
          </a:p>
        </p:txBody>
      </p:sp>
      <p:sp>
        <p:nvSpPr>
          <p:cNvPr id="672" name="Google Shape;460;p66"/>
          <p:cNvSpPr/>
          <p:nvPr>
            <p:ph type="pic" sz="quarter" idx="25"/>
          </p:nvPr>
        </p:nvSpPr>
        <p:spPr>
          <a:xfrm>
            <a:off x="4634636" y="3746851"/>
            <a:ext cx="990001" cy="990001"/>
          </a:xfrm>
          <a:prstGeom prst="rect">
            <a:avLst/>
          </a:prstGeom>
        </p:spPr>
        <p:txBody>
          <a:bodyPr lIns="91439" rIns="91439"/>
          <a:lstStyle/>
          <a:p>
            <a:pPr/>
          </a:p>
        </p:txBody>
      </p:sp>
      <p:sp>
        <p:nvSpPr>
          <p:cNvPr id="673" name="Google Shape;461;p66"/>
          <p:cNvSpPr/>
          <p:nvPr>
            <p:ph type="pic" sz="quarter" idx="26"/>
          </p:nvPr>
        </p:nvSpPr>
        <p:spPr>
          <a:xfrm>
            <a:off x="5753206" y="3746851"/>
            <a:ext cx="990002" cy="990001"/>
          </a:xfrm>
          <a:prstGeom prst="rect">
            <a:avLst/>
          </a:prstGeom>
        </p:spPr>
        <p:txBody>
          <a:bodyPr lIns="91439" rIns="91439"/>
          <a:lstStyle/>
          <a:p>
            <a:pPr/>
          </a:p>
        </p:txBody>
      </p:sp>
      <p:sp>
        <p:nvSpPr>
          <p:cNvPr id="674" name="Google Shape;462;p66"/>
          <p:cNvSpPr/>
          <p:nvPr>
            <p:ph type="pic" sz="quarter" idx="27"/>
          </p:nvPr>
        </p:nvSpPr>
        <p:spPr>
          <a:xfrm>
            <a:off x="6871779" y="3746851"/>
            <a:ext cx="990001" cy="990001"/>
          </a:xfrm>
          <a:prstGeom prst="rect">
            <a:avLst/>
          </a:prstGeom>
        </p:spPr>
        <p:txBody>
          <a:bodyPr lIns="91439" rIns="91439"/>
          <a:lstStyle/>
          <a:p>
            <a:pPr/>
          </a:p>
        </p:txBody>
      </p:sp>
      <p:sp>
        <p:nvSpPr>
          <p:cNvPr id="675" name="Google Shape;463;p66"/>
          <p:cNvSpPr/>
          <p:nvPr>
            <p:ph type="pic" sz="quarter" idx="28"/>
          </p:nvPr>
        </p:nvSpPr>
        <p:spPr>
          <a:xfrm>
            <a:off x="7990350" y="3746851"/>
            <a:ext cx="990001" cy="990001"/>
          </a:xfrm>
          <a:prstGeom prst="rect">
            <a:avLst/>
          </a:prstGeom>
        </p:spPr>
        <p:txBody>
          <a:bodyPr lIns="91439" rIns="91439"/>
          <a:lstStyle/>
          <a:p>
            <a:pPr/>
          </a:p>
        </p:txBody>
      </p:sp>
      <p:sp>
        <p:nvSpPr>
          <p:cNvPr id="676" name="Google Shape;464;p66"/>
          <p:cNvSpPr/>
          <p:nvPr>
            <p:ph type="pic" sz="quarter" idx="29"/>
          </p:nvPr>
        </p:nvSpPr>
        <p:spPr>
          <a:xfrm>
            <a:off x="160349" y="2648852"/>
            <a:ext cx="990002" cy="990001"/>
          </a:xfrm>
          <a:prstGeom prst="rect">
            <a:avLst/>
          </a:prstGeom>
        </p:spPr>
        <p:txBody>
          <a:bodyPr lIns="91439" rIns="91439"/>
          <a:lstStyle/>
          <a:p>
            <a:pPr/>
          </a:p>
        </p:txBody>
      </p:sp>
      <p:sp>
        <p:nvSpPr>
          <p:cNvPr id="677" name="Google Shape;465;p66"/>
          <p:cNvSpPr/>
          <p:nvPr>
            <p:ph type="pic" sz="quarter" idx="30"/>
          </p:nvPr>
        </p:nvSpPr>
        <p:spPr>
          <a:xfrm>
            <a:off x="1278920" y="2648852"/>
            <a:ext cx="990002" cy="990001"/>
          </a:xfrm>
          <a:prstGeom prst="rect">
            <a:avLst/>
          </a:prstGeom>
        </p:spPr>
        <p:txBody>
          <a:bodyPr lIns="91439" rIns="91439"/>
          <a:lstStyle/>
          <a:p>
            <a:pPr/>
          </a:p>
        </p:txBody>
      </p:sp>
      <p:sp>
        <p:nvSpPr>
          <p:cNvPr id="678" name="Google Shape;466;p66"/>
          <p:cNvSpPr/>
          <p:nvPr>
            <p:ph type="pic" sz="quarter" idx="31"/>
          </p:nvPr>
        </p:nvSpPr>
        <p:spPr>
          <a:xfrm>
            <a:off x="2397493" y="2648852"/>
            <a:ext cx="990001" cy="990001"/>
          </a:xfrm>
          <a:prstGeom prst="rect">
            <a:avLst/>
          </a:prstGeom>
        </p:spPr>
        <p:txBody>
          <a:bodyPr lIns="91439" rIns="91439"/>
          <a:lstStyle/>
          <a:p>
            <a:pPr/>
          </a:p>
        </p:txBody>
      </p:sp>
      <p:sp>
        <p:nvSpPr>
          <p:cNvPr id="679" name="Google Shape;467;p66"/>
          <p:cNvSpPr/>
          <p:nvPr>
            <p:ph type="pic" sz="quarter" idx="32"/>
          </p:nvPr>
        </p:nvSpPr>
        <p:spPr>
          <a:xfrm>
            <a:off x="3516064" y="2648852"/>
            <a:ext cx="990001" cy="990001"/>
          </a:xfrm>
          <a:prstGeom prst="rect">
            <a:avLst/>
          </a:prstGeom>
        </p:spPr>
        <p:txBody>
          <a:bodyPr lIns="91439" rIns="91439"/>
          <a:lstStyle/>
          <a:p>
            <a:pPr/>
          </a:p>
        </p:txBody>
      </p:sp>
      <p:sp>
        <p:nvSpPr>
          <p:cNvPr id="680" name="Google Shape;468;p66"/>
          <p:cNvSpPr/>
          <p:nvPr>
            <p:ph type="pic" sz="quarter" idx="33"/>
          </p:nvPr>
        </p:nvSpPr>
        <p:spPr>
          <a:xfrm>
            <a:off x="4634636" y="2648852"/>
            <a:ext cx="990001" cy="990001"/>
          </a:xfrm>
          <a:prstGeom prst="rect">
            <a:avLst/>
          </a:prstGeom>
        </p:spPr>
        <p:txBody>
          <a:bodyPr lIns="91439" rIns="91439"/>
          <a:lstStyle/>
          <a:p>
            <a:pPr/>
          </a:p>
        </p:txBody>
      </p:sp>
      <p:sp>
        <p:nvSpPr>
          <p:cNvPr id="681" name="Google Shape;469;p66"/>
          <p:cNvSpPr/>
          <p:nvPr>
            <p:ph type="pic" sz="quarter" idx="34"/>
          </p:nvPr>
        </p:nvSpPr>
        <p:spPr>
          <a:xfrm>
            <a:off x="5753206" y="2648852"/>
            <a:ext cx="990002" cy="990001"/>
          </a:xfrm>
          <a:prstGeom prst="rect">
            <a:avLst/>
          </a:prstGeom>
        </p:spPr>
        <p:txBody>
          <a:bodyPr lIns="91439" rIns="91439"/>
          <a:lstStyle/>
          <a:p>
            <a:pPr/>
          </a:p>
        </p:txBody>
      </p:sp>
      <p:sp>
        <p:nvSpPr>
          <p:cNvPr id="682" name="Google Shape;470;p66"/>
          <p:cNvSpPr/>
          <p:nvPr>
            <p:ph type="pic" sz="quarter" idx="35"/>
          </p:nvPr>
        </p:nvSpPr>
        <p:spPr>
          <a:xfrm>
            <a:off x="6871779" y="2648852"/>
            <a:ext cx="990001" cy="990001"/>
          </a:xfrm>
          <a:prstGeom prst="rect">
            <a:avLst/>
          </a:prstGeom>
        </p:spPr>
        <p:txBody>
          <a:bodyPr lIns="91439" rIns="91439"/>
          <a:lstStyle/>
          <a:p>
            <a:pPr/>
          </a:p>
        </p:txBody>
      </p:sp>
      <p:sp>
        <p:nvSpPr>
          <p:cNvPr id="683" name="Google Shape;471;p66"/>
          <p:cNvSpPr/>
          <p:nvPr>
            <p:ph type="pic" sz="quarter" idx="36"/>
          </p:nvPr>
        </p:nvSpPr>
        <p:spPr>
          <a:xfrm>
            <a:off x="7990350" y="2648852"/>
            <a:ext cx="990001" cy="990001"/>
          </a:xfrm>
          <a:prstGeom prst="rect">
            <a:avLst/>
          </a:prstGeom>
        </p:spPr>
        <p:txBody>
          <a:bodyPr lIns="91439" rIns="91439"/>
          <a:lstStyle/>
          <a:p>
            <a:pPr/>
          </a:p>
        </p:txBody>
      </p:sp>
      <p:sp>
        <p:nvSpPr>
          <p:cNvPr id="684" name="Google Shape;472;p66"/>
          <p:cNvSpPr/>
          <p:nvPr>
            <p:ph type="pic" sz="quarter" idx="37"/>
          </p:nvPr>
        </p:nvSpPr>
        <p:spPr>
          <a:xfrm>
            <a:off x="160349" y="1550852"/>
            <a:ext cx="990002" cy="990001"/>
          </a:xfrm>
          <a:prstGeom prst="rect">
            <a:avLst/>
          </a:prstGeom>
        </p:spPr>
        <p:txBody>
          <a:bodyPr lIns="91439" rIns="91439"/>
          <a:lstStyle/>
          <a:p>
            <a:pPr/>
          </a:p>
        </p:txBody>
      </p:sp>
      <p:sp>
        <p:nvSpPr>
          <p:cNvPr id="685" name="Google Shape;473;p66"/>
          <p:cNvSpPr/>
          <p:nvPr>
            <p:ph type="pic" sz="quarter" idx="38"/>
          </p:nvPr>
        </p:nvSpPr>
        <p:spPr>
          <a:xfrm>
            <a:off x="1278920" y="1550852"/>
            <a:ext cx="990002" cy="990001"/>
          </a:xfrm>
          <a:prstGeom prst="rect">
            <a:avLst/>
          </a:prstGeom>
        </p:spPr>
        <p:txBody>
          <a:bodyPr lIns="91439" rIns="91439"/>
          <a:lstStyle/>
          <a:p>
            <a:pPr/>
          </a:p>
        </p:txBody>
      </p:sp>
      <p:sp>
        <p:nvSpPr>
          <p:cNvPr id="686" name="Google Shape;474;p66"/>
          <p:cNvSpPr/>
          <p:nvPr>
            <p:ph type="pic" sz="quarter" idx="39"/>
          </p:nvPr>
        </p:nvSpPr>
        <p:spPr>
          <a:xfrm>
            <a:off x="2397493" y="1550852"/>
            <a:ext cx="990001" cy="990001"/>
          </a:xfrm>
          <a:prstGeom prst="rect">
            <a:avLst/>
          </a:prstGeom>
        </p:spPr>
        <p:txBody>
          <a:bodyPr lIns="91439" rIns="91439"/>
          <a:lstStyle/>
          <a:p>
            <a:pPr/>
          </a:p>
        </p:txBody>
      </p:sp>
      <p:sp>
        <p:nvSpPr>
          <p:cNvPr id="687" name="Google Shape;475;p66"/>
          <p:cNvSpPr/>
          <p:nvPr>
            <p:ph type="pic" sz="quarter" idx="40"/>
          </p:nvPr>
        </p:nvSpPr>
        <p:spPr>
          <a:xfrm>
            <a:off x="3516064" y="1550852"/>
            <a:ext cx="990001" cy="990001"/>
          </a:xfrm>
          <a:prstGeom prst="rect">
            <a:avLst/>
          </a:prstGeom>
        </p:spPr>
        <p:txBody>
          <a:bodyPr lIns="91439" rIns="91439"/>
          <a:lstStyle/>
          <a:p>
            <a:pPr/>
          </a:p>
        </p:txBody>
      </p:sp>
      <p:sp>
        <p:nvSpPr>
          <p:cNvPr id="688" name="Google Shape;476;p66"/>
          <p:cNvSpPr/>
          <p:nvPr>
            <p:ph type="pic" sz="quarter" idx="41"/>
          </p:nvPr>
        </p:nvSpPr>
        <p:spPr>
          <a:xfrm>
            <a:off x="4634636" y="1550852"/>
            <a:ext cx="990001" cy="990001"/>
          </a:xfrm>
          <a:prstGeom prst="rect">
            <a:avLst/>
          </a:prstGeom>
        </p:spPr>
        <p:txBody>
          <a:bodyPr lIns="91439" rIns="91439"/>
          <a:lstStyle/>
          <a:p>
            <a:pPr/>
          </a:p>
        </p:txBody>
      </p:sp>
      <p:sp>
        <p:nvSpPr>
          <p:cNvPr id="689" name="Google Shape;477;p66"/>
          <p:cNvSpPr/>
          <p:nvPr>
            <p:ph type="pic" sz="quarter" idx="42"/>
          </p:nvPr>
        </p:nvSpPr>
        <p:spPr>
          <a:xfrm>
            <a:off x="5753206" y="1550852"/>
            <a:ext cx="990002" cy="990001"/>
          </a:xfrm>
          <a:prstGeom prst="rect">
            <a:avLst/>
          </a:prstGeom>
        </p:spPr>
        <p:txBody>
          <a:bodyPr lIns="91439" rIns="91439"/>
          <a:lstStyle/>
          <a:p>
            <a:pPr/>
          </a:p>
        </p:txBody>
      </p:sp>
      <p:sp>
        <p:nvSpPr>
          <p:cNvPr id="690" name="Google Shape;478;p66"/>
          <p:cNvSpPr/>
          <p:nvPr>
            <p:ph type="pic" sz="quarter" idx="43"/>
          </p:nvPr>
        </p:nvSpPr>
        <p:spPr>
          <a:xfrm>
            <a:off x="6871779" y="1550852"/>
            <a:ext cx="990001" cy="990001"/>
          </a:xfrm>
          <a:prstGeom prst="rect">
            <a:avLst/>
          </a:prstGeom>
        </p:spPr>
        <p:txBody>
          <a:bodyPr lIns="91439" rIns="91439"/>
          <a:lstStyle/>
          <a:p>
            <a:pPr/>
          </a:p>
        </p:txBody>
      </p:sp>
      <p:sp>
        <p:nvSpPr>
          <p:cNvPr id="691" name="Google Shape;479;p66"/>
          <p:cNvSpPr/>
          <p:nvPr>
            <p:ph type="pic" sz="quarter" idx="44"/>
          </p:nvPr>
        </p:nvSpPr>
        <p:spPr>
          <a:xfrm>
            <a:off x="7990350" y="1550852"/>
            <a:ext cx="990001" cy="990001"/>
          </a:xfrm>
          <a:prstGeom prst="rect">
            <a:avLst/>
          </a:prstGeom>
        </p:spPr>
        <p:txBody>
          <a:bodyPr lIns="91439" rIns="91439"/>
          <a:lstStyle/>
          <a:p>
            <a:pPr/>
          </a:p>
        </p:txBody>
      </p:sp>
      <p:sp>
        <p:nvSpPr>
          <p:cNvPr id="692" name="Google Shape;480;p66"/>
          <p:cNvSpPr/>
          <p:nvPr>
            <p:ph type="pic" sz="quarter" idx="45"/>
          </p:nvPr>
        </p:nvSpPr>
        <p:spPr>
          <a:xfrm>
            <a:off x="160349" y="452852"/>
            <a:ext cx="990002" cy="990001"/>
          </a:xfrm>
          <a:prstGeom prst="rect">
            <a:avLst/>
          </a:prstGeom>
        </p:spPr>
        <p:txBody>
          <a:bodyPr lIns="91439" rIns="91439"/>
          <a:lstStyle/>
          <a:p>
            <a:pPr/>
          </a:p>
        </p:txBody>
      </p:sp>
      <p:sp>
        <p:nvSpPr>
          <p:cNvPr id="693" name="Google Shape;481;p66"/>
          <p:cNvSpPr/>
          <p:nvPr>
            <p:ph type="pic" sz="quarter" idx="46"/>
          </p:nvPr>
        </p:nvSpPr>
        <p:spPr>
          <a:xfrm>
            <a:off x="1278920" y="452852"/>
            <a:ext cx="990002" cy="990001"/>
          </a:xfrm>
          <a:prstGeom prst="rect">
            <a:avLst/>
          </a:prstGeom>
        </p:spPr>
        <p:txBody>
          <a:bodyPr lIns="91439" rIns="91439"/>
          <a:lstStyle/>
          <a:p>
            <a:pPr/>
          </a:p>
        </p:txBody>
      </p:sp>
      <p:sp>
        <p:nvSpPr>
          <p:cNvPr id="694" name="Google Shape;482;p66"/>
          <p:cNvSpPr/>
          <p:nvPr>
            <p:ph type="pic" sz="quarter" idx="47"/>
          </p:nvPr>
        </p:nvSpPr>
        <p:spPr>
          <a:xfrm>
            <a:off x="2397493" y="452852"/>
            <a:ext cx="990001" cy="990001"/>
          </a:xfrm>
          <a:prstGeom prst="rect">
            <a:avLst/>
          </a:prstGeom>
        </p:spPr>
        <p:txBody>
          <a:bodyPr lIns="91439" rIns="91439"/>
          <a:lstStyle/>
          <a:p>
            <a:pPr/>
          </a:p>
        </p:txBody>
      </p:sp>
      <p:sp>
        <p:nvSpPr>
          <p:cNvPr id="695" name="Google Shape;483;p66"/>
          <p:cNvSpPr/>
          <p:nvPr>
            <p:ph type="pic" sz="quarter" idx="48"/>
          </p:nvPr>
        </p:nvSpPr>
        <p:spPr>
          <a:xfrm>
            <a:off x="3516064" y="452852"/>
            <a:ext cx="990001" cy="990001"/>
          </a:xfrm>
          <a:prstGeom prst="rect">
            <a:avLst/>
          </a:prstGeom>
        </p:spPr>
        <p:txBody>
          <a:bodyPr lIns="91439" rIns="91439"/>
          <a:lstStyle/>
          <a:p>
            <a:pPr/>
          </a:p>
        </p:txBody>
      </p:sp>
      <p:sp>
        <p:nvSpPr>
          <p:cNvPr id="696" name="Google Shape;484;p66"/>
          <p:cNvSpPr/>
          <p:nvPr>
            <p:ph type="pic" sz="quarter" idx="49"/>
          </p:nvPr>
        </p:nvSpPr>
        <p:spPr>
          <a:xfrm>
            <a:off x="4634636" y="452852"/>
            <a:ext cx="990001" cy="990001"/>
          </a:xfrm>
          <a:prstGeom prst="rect">
            <a:avLst/>
          </a:prstGeom>
        </p:spPr>
        <p:txBody>
          <a:bodyPr lIns="91439" rIns="91439"/>
          <a:lstStyle/>
          <a:p>
            <a:pPr/>
          </a:p>
        </p:txBody>
      </p:sp>
      <p:sp>
        <p:nvSpPr>
          <p:cNvPr id="697" name="Google Shape;485;p66"/>
          <p:cNvSpPr/>
          <p:nvPr>
            <p:ph type="pic" sz="quarter" idx="50"/>
          </p:nvPr>
        </p:nvSpPr>
        <p:spPr>
          <a:xfrm>
            <a:off x="5753206" y="452852"/>
            <a:ext cx="990002" cy="990001"/>
          </a:xfrm>
          <a:prstGeom prst="rect">
            <a:avLst/>
          </a:prstGeom>
        </p:spPr>
        <p:txBody>
          <a:bodyPr lIns="91439" rIns="91439"/>
          <a:lstStyle/>
          <a:p>
            <a:pPr/>
          </a:p>
        </p:txBody>
      </p:sp>
      <p:sp>
        <p:nvSpPr>
          <p:cNvPr id="698" name="Google Shape;486;p66"/>
          <p:cNvSpPr/>
          <p:nvPr>
            <p:ph type="pic" sz="quarter" idx="51"/>
          </p:nvPr>
        </p:nvSpPr>
        <p:spPr>
          <a:xfrm>
            <a:off x="6871779" y="452852"/>
            <a:ext cx="990001" cy="990001"/>
          </a:xfrm>
          <a:prstGeom prst="rect">
            <a:avLst/>
          </a:prstGeom>
        </p:spPr>
        <p:txBody>
          <a:bodyPr lIns="91439" rIns="91439"/>
          <a:lstStyle/>
          <a:p>
            <a:pPr/>
          </a:p>
        </p:txBody>
      </p:sp>
      <p:sp>
        <p:nvSpPr>
          <p:cNvPr id="699" name="Google Shape;487;p66"/>
          <p:cNvSpPr/>
          <p:nvPr>
            <p:ph type="pic" sz="quarter" idx="52"/>
          </p:nvPr>
        </p:nvSpPr>
        <p:spPr>
          <a:xfrm>
            <a:off x="7990350" y="452852"/>
            <a:ext cx="990001" cy="990001"/>
          </a:xfrm>
          <a:prstGeom prst="rect">
            <a:avLst/>
          </a:prstGeom>
        </p:spPr>
        <p:txBody>
          <a:bodyPr lIns="91439" rIns="91439"/>
          <a:lstStyle/>
          <a:p>
            <a:pPr/>
          </a:p>
        </p:txBody>
      </p:sp>
      <p:sp>
        <p:nvSpPr>
          <p:cNvPr id="7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0">
    <p:spTree>
      <p:nvGrpSpPr>
        <p:cNvPr id="1" name=""/>
        <p:cNvGrpSpPr/>
        <p:nvPr/>
      </p:nvGrpSpPr>
      <p:grpSpPr>
        <a:xfrm>
          <a:off x="0" y="0"/>
          <a:ext cx="0" cy="0"/>
          <a:chOff x="0" y="0"/>
          <a:chExt cx="0" cy="0"/>
        </a:xfrm>
      </p:grpSpPr>
      <p:sp>
        <p:nvSpPr>
          <p:cNvPr id="707" name="Title Text"/>
          <p:cNvSpPr txBox="1"/>
          <p:nvPr>
            <p:ph type="title"/>
          </p:nvPr>
        </p:nvSpPr>
        <p:spPr>
          <a:xfrm>
            <a:off x="160349" y="160349"/>
            <a:ext cx="3612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708" name="Body Level One…"/>
          <p:cNvSpPr txBox="1"/>
          <p:nvPr>
            <p:ph type="body" sz="quarter" idx="1"/>
          </p:nvPr>
        </p:nvSpPr>
        <p:spPr>
          <a:xfrm>
            <a:off x="160349" y="1721849"/>
            <a:ext cx="2868001" cy="3015002"/>
          </a:xfrm>
          <a:prstGeom prst="rect">
            <a:avLst/>
          </a:prstGeom>
        </p:spPr>
        <p:txBody>
          <a:bodyPr lIns="0" tIns="0" rIns="0" bIns="0">
            <a:normAutofit fontScale="100000" lnSpcReduction="0"/>
          </a:bodyPr>
          <a:lstStyle>
            <a:lvl1pPr marL="4572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1pPr>
            <a:lvl2pPr marL="9144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2pPr>
            <a:lvl3pPr marL="13716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3pPr>
            <a:lvl4pPr marL="18288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4pPr>
            <a:lvl5pPr marL="2286000" indent="-292100">
              <a:lnSpc>
                <a:spcPct val="95000"/>
              </a:lnSpc>
              <a:buClr>
                <a:srgbClr val="000000"/>
              </a:buClr>
              <a:buSzPts val="1000"/>
              <a:buFont typeface="Helvetica Neue"/>
              <a:buChar char="○"/>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09" name="Google Shape;494;p67"/>
          <p:cNvSpPr/>
          <p:nvPr/>
        </p:nvSpPr>
        <p:spPr>
          <a:xfrm>
            <a:off x="3880325" y="80999"/>
            <a:ext cx="5182801" cy="4737002"/>
          </a:xfrm>
          <a:prstGeom prst="roundRect">
            <a:avLst>
              <a:gd name="adj" fmla="val 1579"/>
            </a:avLst>
          </a:prstGeom>
          <a:solidFill>
            <a:srgbClr val="EEEEEE"/>
          </a:solidFill>
          <a:ln w="12700">
            <a:miter lim="400000"/>
          </a:ln>
        </p:spPr>
        <p:txBody>
          <a:bodyPr lIns="0" tIns="0" rIns="0" bIns="0" anchor="ctr"/>
          <a:lstStyle/>
          <a:p>
            <a:pPr>
              <a:defRPr>
                <a:solidFill>
                  <a:srgbClr val="000000"/>
                </a:solidFill>
              </a:defRPr>
            </a:pPr>
          </a:p>
        </p:txBody>
      </p:sp>
      <p:sp>
        <p:nvSpPr>
          <p:cNvPr id="7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
    <p:bg>
      <p:bgPr>
        <a:solidFill>
          <a:srgbClr val="EEEEEE"/>
        </a:solidFill>
      </p:bgPr>
    </p:bg>
    <p:spTree>
      <p:nvGrpSpPr>
        <p:cNvPr id="1" name=""/>
        <p:cNvGrpSpPr/>
        <p:nvPr/>
      </p:nvGrpSpPr>
      <p:grpSpPr>
        <a:xfrm>
          <a:off x="0" y="0"/>
          <a:ext cx="0" cy="0"/>
          <a:chOff x="0" y="0"/>
          <a:chExt cx="0" cy="0"/>
        </a:xfrm>
      </p:grpSpPr>
      <p:sp>
        <p:nvSpPr>
          <p:cNvPr id="717" name="Title Text"/>
          <p:cNvSpPr txBox="1"/>
          <p:nvPr>
            <p:ph type="title"/>
          </p:nvPr>
        </p:nvSpPr>
        <p:spPr>
          <a:xfrm>
            <a:off x="160349" y="160349"/>
            <a:ext cx="3612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7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0_1_1">
    <p:spTree>
      <p:nvGrpSpPr>
        <p:cNvPr id="1" name=""/>
        <p:cNvGrpSpPr/>
        <p:nvPr/>
      </p:nvGrpSpPr>
      <p:grpSpPr>
        <a:xfrm>
          <a:off x="0" y="0"/>
          <a:ext cx="0" cy="0"/>
          <a:chOff x="0" y="0"/>
          <a:chExt cx="0" cy="0"/>
        </a:xfrm>
      </p:grpSpPr>
      <p:sp>
        <p:nvSpPr>
          <p:cNvPr id="725" name="Google Shape;501;p69"/>
          <p:cNvSpPr/>
          <p:nvPr/>
        </p:nvSpPr>
        <p:spPr>
          <a:xfrm>
            <a:off x="0" y="2450075"/>
            <a:ext cx="9144000" cy="1"/>
          </a:xfrm>
          <a:prstGeom prst="line">
            <a:avLst/>
          </a:prstGeom>
          <a:ln>
            <a:solidFill>
              <a:srgbClr val="969696"/>
            </a:solidFill>
          </a:ln>
        </p:spPr>
        <p:txBody>
          <a:bodyPr lIns="0" tIns="0" rIns="0" bIns="0"/>
          <a:lstStyle/>
          <a:p>
            <a:pPr/>
          </a:p>
        </p:txBody>
      </p:sp>
      <p:sp>
        <p:nvSpPr>
          <p:cNvPr id="726" name="Body Level One…"/>
          <p:cNvSpPr txBox="1"/>
          <p:nvPr>
            <p:ph type="body" sz="quarter" idx="1"/>
          </p:nvPr>
        </p:nvSpPr>
        <p:spPr>
          <a:xfrm>
            <a:off x="160349" y="4174775"/>
            <a:ext cx="1823701" cy="562201"/>
          </a:xfrm>
          <a:prstGeom prst="rect">
            <a:avLst/>
          </a:prstGeom>
        </p:spPr>
        <p:txBody>
          <a:bodyPr lIns="0" tIns="0" rIns="0" bIns="0">
            <a:normAutofit fontScale="100000" lnSpcReduction="0"/>
          </a:bodyPr>
          <a:lstStyle>
            <a:lvl1pPr>
              <a:defRPr sz="600">
                <a:solidFill>
                  <a:srgbClr val="969696"/>
                </a:solidFill>
                <a:latin typeface="Helvetica Neue"/>
                <a:ea typeface="Helvetica Neue"/>
                <a:cs typeface="Helvetica Neue"/>
                <a:sym typeface="Helvetica Neue"/>
              </a:defRPr>
            </a:lvl1pPr>
            <a:lvl2pPr>
              <a:defRPr sz="600">
                <a:solidFill>
                  <a:srgbClr val="969696"/>
                </a:solidFill>
                <a:latin typeface="Helvetica Neue"/>
                <a:ea typeface="Helvetica Neue"/>
                <a:cs typeface="Helvetica Neue"/>
                <a:sym typeface="Helvetica Neue"/>
              </a:defRPr>
            </a:lvl2pPr>
            <a:lvl3pPr>
              <a:defRPr sz="600">
                <a:solidFill>
                  <a:srgbClr val="969696"/>
                </a:solidFill>
                <a:latin typeface="Helvetica Neue"/>
                <a:ea typeface="Helvetica Neue"/>
                <a:cs typeface="Helvetica Neue"/>
                <a:sym typeface="Helvetica Neue"/>
              </a:defRPr>
            </a:lvl3pPr>
            <a:lvl4pPr>
              <a:defRPr sz="600">
                <a:solidFill>
                  <a:srgbClr val="969696"/>
                </a:solidFill>
                <a:latin typeface="Helvetica Neue"/>
                <a:ea typeface="Helvetica Neue"/>
                <a:cs typeface="Helvetica Neue"/>
                <a:sym typeface="Helvetica Neue"/>
              </a:defRPr>
            </a:lvl4pPr>
            <a:lvl5pPr>
              <a:defRPr sz="6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27" name="Google Shape;506;p69"/>
          <p:cNvSpPr/>
          <p:nvPr>
            <p:ph type="pic" sz="quarter" idx="21"/>
          </p:nvPr>
        </p:nvSpPr>
        <p:spPr>
          <a:xfrm>
            <a:off x="169209" y="160349"/>
            <a:ext cx="1823699" cy="1212901"/>
          </a:xfrm>
          <a:prstGeom prst="rect">
            <a:avLst/>
          </a:prstGeom>
        </p:spPr>
        <p:txBody>
          <a:bodyPr lIns="91439" rIns="91439"/>
          <a:lstStyle/>
          <a:p>
            <a:pPr/>
          </a:p>
        </p:txBody>
      </p:sp>
      <p:sp>
        <p:nvSpPr>
          <p:cNvPr id="728" name="Google Shape;511;p69"/>
          <p:cNvSpPr/>
          <p:nvPr>
            <p:ph type="pic" sz="quarter" idx="22"/>
          </p:nvPr>
        </p:nvSpPr>
        <p:spPr>
          <a:xfrm>
            <a:off x="169209" y="2743175"/>
            <a:ext cx="1823699" cy="1212900"/>
          </a:xfrm>
          <a:prstGeom prst="rect">
            <a:avLst/>
          </a:prstGeom>
        </p:spPr>
        <p:txBody>
          <a:bodyPr lIns="91439" rIns="91439"/>
          <a:lstStyle/>
          <a:p>
            <a:pPr/>
          </a:p>
        </p:txBody>
      </p:sp>
      <p:sp>
        <p:nvSpPr>
          <p:cNvPr id="729" name="Google Shape;512;p69"/>
          <p:cNvSpPr/>
          <p:nvPr>
            <p:ph type="pic" sz="quarter" idx="23"/>
          </p:nvPr>
        </p:nvSpPr>
        <p:spPr>
          <a:xfrm>
            <a:off x="2392209" y="160349"/>
            <a:ext cx="1823699" cy="1212901"/>
          </a:xfrm>
          <a:prstGeom prst="rect">
            <a:avLst/>
          </a:prstGeom>
        </p:spPr>
        <p:txBody>
          <a:bodyPr lIns="91439" rIns="91439"/>
          <a:lstStyle/>
          <a:p>
            <a:pPr/>
          </a:p>
        </p:txBody>
      </p:sp>
      <p:sp>
        <p:nvSpPr>
          <p:cNvPr id="730" name="Google Shape;513;p69"/>
          <p:cNvSpPr/>
          <p:nvPr>
            <p:ph type="pic" sz="quarter" idx="24"/>
          </p:nvPr>
        </p:nvSpPr>
        <p:spPr>
          <a:xfrm>
            <a:off x="2392209" y="2743175"/>
            <a:ext cx="1823699" cy="1212900"/>
          </a:xfrm>
          <a:prstGeom prst="rect">
            <a:avLst/>
          </a:prstGeom>
        </p:spPr>
        <p:txBody>
          <a:bodyPr lIns="91439" rIns="91439"/>
          <a:lstStyle/>
          <a:p>
            <a:pPr/>
          </a:p>
        </p:txBody>
      </p:sp>
      <p:sp>
        <p:nvSpPr>
          <p:cNvPr id="731" name="Google Shape;514;p69"/>
          <p:cNvSpPr/>
          <p:nvPr>
            <p:ph type="pic" sz="quarter" idx="25"/>
          </p:nvPr>
        </p:nvSpPr>
        <p:spPr>
          <a:xfrm>
            <a:off x="4642058" y="160349"/>
            <a:ext cx="1823700" cy="1212901"/>
          </a:xfrm>
          <a:prstGeom prst="rect">
            <a:avLst/>
          </a:prstGeom>
        </p:spPr>
        <p:txBody>
          <a:bodyPr lIns="91439" rIns="91439"/>
          <a:lstStyle/>
          <a:p>
            <a:pPr/>
          </a:p>
        </p:txBody>
      </p:sp>
      <p:sp>
        <p:nvSpPr>
          <p:cNvPr id="732" name="Google Shape;515;p69"/>
          <p:cNvSpPr/>
          <p:nvPr>
            <p:ph type="pic" sz="quarter" idx="26"/>
          </p:nvPr>
        </p:nvSpPr>
        <p:spPr>
          <a:xfrm>
            <a:off x="4642058" y="2743175"/>
            <a:ext cx="1823700" cy="1212900"/>
          </a:xfrm>
          <a:prstGeom prst="rect">
            <a:avLst/>
          </a:prstGeom>
        </p:spPr>
        <p:txBody>
          <a:bodyPr lIns="91439" rIns="91439"/>
          <a:lstStyle/>
          <a:p>
            <a:pPr/>
          </a:p>
        </p:txBody>
      </p:sp>
      <p:sp>
        <p:nvSpPr>
          <p:cNvPr id="733" name="Google Shape;516;p69"/>
          <p:cNvSpPr/>
          <p:nvPr>
            <p:ph type="pic" sz="quarter" idx="27"/>
          </p:nvPr>
        </p:nvSpPr>
        <p:spPr>
          <a:xfrm>
            <a:off x="6855908" y="160349"/>
            <a:ext cx="1823700" cy="1212901"/>
          </a:xfrm>
          <a:prstGeom prst="rect">
            <a:avLst/>
          </a:prstGeom>
        </p:spPr>
        <p:txBody>
          <a:bodyPr lIns="91439" rIns="91439"/>
          <a:lstStyle/>
          <a:p>
            <a:pPr/>
          </a:p>
        </p:txBody>
      </p:sp>
      <p:sp>
        <p:nvSpPr>
          <p:cNvPr id="734" name="Google Shape;517;p69"/>
          <p:cNvSpPr/>
          <p:nvPr>
            <p:ph type="pic" sz="quarter" idx="28"/>
          </p:nvPr>
        </p:nvSpPr>
        <p:spPr>
          <a:xfrm>
            <a:off x="6855908" y="2743175"/>
            <a:ext cx="1823700" cy="1212900"/>
          </a:xfrm>
          <a:prstGeom prst="rect">
            <a:avLst/>
          </a:prstGeom>
        </p:spPr>
        <p:txBody>
          <a:bodyPr lIns="91439" rIns="91439"/>
          <a:lstStyle/>
          <a:p>
            <a:pPr/>
          </a:p>
        </p:txBody>
      </p:sp>
      <p:sp>
        <p:nvSpPr>
          <p:cNvPr id="735" name="Google Shape;518;p69"/>
          <p:cNvSpPr txBox="1"/>
          <p:nvPr/>
        </p:nvSpPr>
        <p:spPr>
          <a:xfrm>
            <a:off x="8344324" y="4979458"/>
            <a:ext cx="6360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500">
                <a:solidFill>
                  <a:srgbClr val="000000"/>
                </a:solidFill>
                <a:latin typeface="Helvetica Neue"/>
                <a:ea typeface="Helvetica Neue"/>
                <a:cs typeface="Helvetica Neue"/>
                <a:sym typeface="Helvetica Neue"/>
              </a:defRPr>
            </a:lvl1pPr>
          </a:lstStyle>
          <a:p>
            <a:pPr/>
            <a:r>
              <a:t>2023</a:t>
            </a:r>
          </a:p>
        </p:txBody>
      </p:sp>
      <p:sp>
        <p:nvSpPr>
          <p:cNvPr id="736" name="Google Shape;519;p69"/>
          <p:cNvSpPr txBox="1"/>
          <p:nvPr/>
        </p:nvSpPr>
        <p:spPr>
          <a:xfrm>
            <a:off x="160350" y="4979458"/>
            <a:ext cx="63600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500">
                <a:solidFill>
                  <a:srgbClr val="000000"/>
                </a:solidFill>
                <a:latin typeface="Helvetica Neue"/>
                <a:ea typeface="Helvetica Neue"/>
                <a:cs typeface="Helvetica Neue"/>
                <a:sym typeface="Helvetica Neue"/>
              </a:defRPr>
            </a:lvl1pPr>
          </a:lstStyle>
          <a:p>
            <a:pPr/>
            <a:r>
              <a:t>SPACE10</a:t>
            </a:r>
          </a:p>
        </p:txBody>
      </p:sp>
      <p:sp>
        <p:nvSpPr>
          <p:cNvPr id="737" name="Google Shape;520;p69"/>
          <p:cNvSpPr/>
          <p:nvPr/>
        </p:nvSpPr>
        <p:spPr>
          <a:xfrm>
            <a:off x="163799" y="4904408"/>
            <a:ext cx="8821202" cy="12701"/>
          </a:xfrm>
          <a:prstGeom prst="rect">
            <a:avLst/>
          </a:prstGeom>
          <a:solidFill>
            <a:srgbClr val="000000"/>
          </a:solidFill>
          <a:ln w="12700">
            <a:miter lim="400000"/>
          </a:ln>
        </p:spPr>
        <p:txBody>
          <a:bodyPr lIns="0" tIns="0" rIns="0" bIns="0" anchor="ctr"/>
          <a:lstStyle/>
          <a:p>
            <a:pPr>
              <a:defRPr>
                <a:solidFill>
                  <a:srgbClr val="000000"/>
                </a:solidFill>
              </a:defRPr>
            </a:pPr>
          </a:p>
        </p:txBody>
      </p:sp>
      <p:sp>
        <p:nvSpPr>
          <p:cNvPr id="7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0_1_1_1">
    <p:spTree>
      <p:nvGrpSpPr>
        <p:cNvPr id="1" name=""/>
        <p:cNvGrpSpPr/>
        <p:nvPr/>
      </p:nvGrpSpPr>
      <p:grpSpPr>
        <a:xfrm>
          <a:off x="0" y="0"/>
          <a:ext cx="0" cy="0"/>
          <a:chOff x="0" y="0"/>
          <a:chExt cx="0" cy="0"/>
        </a:xfrm>
      </p:grpSpPr>
      <p:sp>
        <p:nvSpPr>
          <p:cNvPr id="745" name="Google Shape;522;p70"/>
          <p:cNvSpPr/>
          <p:nvPr/>
        </p:nvSpPr>
        <p:spPr>
          <a:xfrm>
            <a:off x="0" y="2450075"/>
            <a:ext cx="9144000" cy="1"/>
          </a:xfrm>
          <a:prstGeom prst="line">
            <a:avLst/>
          </a:prstGeom>
          <a:ln>
            <a:solidFill>
              <a:srgbClr val="969696"/>
            </a:solidFill>
          </a:ln>
        </p:spPr>
        <p:txBody>
          <a:bodyPr lIns="0" tIns="0" rIns="0" bIns="0"/>
          <a:lstStyle/>
          <a:p>
            <a:pPr/>
          </a:p>
        </p:txBody>
      </p:sp>
      <p:sp>
        <p:nvSpPr>
          <p:cNvPr id="746" name="Google Shape;523;p70"/>
          <p:cNvSpPr txBox="1"/>
          <p:nvPr/>
        </p:nvSpPr>
        <p:spPr>
          <a:xfrm>
            <a:off x="8344324" y="4979458"/>
            <a:ext cx="6360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500">
                <a:solidFill>
                  <a:srgbClr val="000000"/>
                </a:solidFill>
                <a:latin typeface="Helvetica Neue"/>
                <a:ea typeface="Helvetica Neue"/>
                <a:cs typeface="Helvetica Neue"/>
                <a:sym typeface="Helvetica Neue"/>
              </a:defRPr>
            </a:lvl1pPr>
          </a:lstStyle>
          <a:p>
            <a:pPr/>
            <a:r>
              <a:t>2023</a:t>
            </a:r>
          </a:p>
        </p:txBody>
      </p:sp>
      <p:sp>
        <p:nvSpPr>
          <p:cNvPr id="747" name="Google Shape;524;p70"/>
          <p:cNvSpPr txBox="1"/>
          <p:nvPr/>
        </p:nvSpPr>
        <p:spPr>
          <a:xfrm>
            <a:off x="160350" y="4979458"/>
            <a:ext cx="63600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500">
                <a:solidFill>
                  <a:srgbClr val="000000"/>
                </a:solidFill>
                <a:latin typeface="Helvetica Neue"/>
                <a:ea typeface="Helvetica Neue"/>
                <a:cs typeface="Helvetica Neue"/>
                <a:sym typeface="Helvetica Neue"/>
              </a:defRPr>
            </a:lvl1pPr>
          </a:lstStyle>
          <a:p>
            <a:pPr/>
            <a:r>
              <a:t>SPACE10</a:t>
            </a:r>
          </a:p>
        </p:txBody>
      </p:sp>
      <p:sp>
        <p:nvSpPr>
          <p:cNvPr id="748" name="Google Shape;525;p70"/>
          <p:cNvSpPr/>
          <p:nvPr/>
        </p:nvSpPr>
        <p:spPr>
          <a:xfrm>
            <a:off x="163799" y="4904408"/>
            <a:ext cx="8821202" cy="12701"/>
          </a:xfrm>
          <a:prstGeom prst="rect">
            <a:avLst/>
          </a:prstGeom>
          <a:solidFill>
            <a:srgbClr val="000000"/>
          </a:solidFill>
          <a:ln w="12700">
            <a:miter lim="400000"/>
          </a:ln>
        </p:spPr>
        <p:txBody>
          <a:bodyPr lIns="0" tIns="0" rIns="0" bIns="0" anchor="ctr"/>
          <a:lstStyle/>
          <a:p>
            <a:pPr>
              <a:defRPr>
                <a:solidFill>
                  <a:srgbClr val="000000"/>
                </a:solidFill>
              </a:defRPr>
            </a:pPr>
          </a:p>
        </p:txBody>
      </p:sp>
      <p:sp>
        <p:nvSpPr>
          <p:cNvPr id="749" name="Title Text"/>
          <p:cNvSpPr txBox="1"/>
          <p:nvPr>
            <p:ph type="title"/>
          </p:nvPr>
        </p:nvSpPr>
        <p:spPr>
          <a:xfrm>
            <a:off x="160349" y="160349"/>
            <a:ext cx="3612002" cy="672601"/>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750" name="Body Level One…"/>
          <p:cNvSpPr txBox="1"/>
          <p:nvPr>
            <p:ph type="body" sz="quarter" idx="1"/>
          </p:nvPr>
        </p:nvSpPr>
        <p:spPr>
          <a:xfrm>
            <a:off x="160349" y="2736700"/>
            <a:ext cx="1380001" cy="268501"/>
          </a:xfrm>
          <a:prstGeom prst="rect">
            <a:avLst/>
          </a:prstGeom>
        </p:spPr>
        <p:txBody>
          <a:bodyPr lIns="0" tIns="0" rIns="0" bIns="0">
            <a:normAutofit fontScale="100000" lnSpcReduction="0"/>
          </a:bodyPr>
          <a:lstStyle>
            <a:lvl1pPr>
              <a:defRPr sz="800">
                <a:solidFill>
                  <a:srgbClr val="969696"/>
                </a:solidFill>
                <a:latin typeface="Helvetica Neue"/>
                <a:ea typeface="Helvetica Neue"/>
                <a:cs typeface="Helvetica Neue"/>
                <a:sym typeface="Helvetica Neue"/>
              </a:defRPr>
            </a:lvl1pPr>
            <a:lvl2pPr>
              <a:defRPr sz="800">
                <a:solidFill>
                  <a:srgbClr val="969696"/>
                </a:solidFill>
                <a:latin typeface="Helvetica Neue"/>
                <a:ea typeface="Helvetica Neue"/>
                <a:cs typeface="Helvetica Neue"/>
                <a:sym typeface="Helvetica Neue"/>
              </a:defRPr>
            </a:lvl2pPr>
            <a:lvl3pPr>
              <a:defRPr sz="800">
                <a:solidFill>
                  <a:srgbClr val="969696"/>
                </a:solidFill>
                <a:latin typeface="Helvetica Neue"/>
                <a:ea typeface="Helvetica Neue"/>
                <a:cs typeface="Helvetica Neue"/>
                <a:sym typeface="Helvetica Neue"/>
              </a:defRPr>
            </a:lvl3pPr>
            <a:lvl4pPr>
              <a:defRPr sz="800">
                <a:solidFill>
                  <a:srgbClr val="969696"/>
                </a:solidFill>
                <a:latin typeface="Helvetica Neue"/>
                <a:ea typeface="Helvetica Neue"/>
                <a:cs typeface="Helvetica Neue"/>
                <a:sym typeface="Helvetica Neue"/>
              </a:defRPr>
            </a:lvl4pPr>
            <a:lvl5pPr>
              <a:defRPr sz="800">
                <a:solidFill>
                  <a:srgbClr val="969696"/>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2_1_1_1">
    <p:spTree>
      <p:nvGrpSpPr>
        <p:cNvPr id="1" name=""/>
        <p:cNvGrpSpPr/>
        <p:nvPr/>
      </p:nvGrpSpPr>
      <p:grpSpPr>
        <a:xfrm>
          <a:off x="0" y="0"/>
          <a:ext cx="0" cy="0"/>
          <a:chOff x="0" y="0"/>
          <a:chExt cx="0" cy="0"/>
        </a:xfrm>
      </p:grpSpPr>
      <p:sp>
        <p:nvSpPr>
          <p:cNvPr id="76" name="Body Level One…"/>
          <p:cNvSpPr txBox="1"/>
          <p:nvPr>
            <p:ph type="body" sz="quarter" idx="1"/>
          </p:nvPr>
        </p:nvSpPr>
        <p:spPr>
          <a:xfrm>
            <a:off x="160349" y="4755569"/>
            <a:ext cx="2868001" cy="310201"/>
          </a:xfrm>
          <a:prstGeom prst="rect">
            <a:avLst/>
          </a:prstGeom>
        </p:spPr>
        <p:txBody>
          <a:bodyPr lIns="0" tIns="0" rIns="0" bIns="0" anchor="b">
            <a:normAutofit fontScale="100000" lnSpcReduction="0"/>
          </a:bodyPr>
          <a:lstStyle>
            <a:lvl1pPr>
              <a:lnSpc>
                <a:spcPct val="95000"/>
              </a:lnSpc>
              <a:defRPr sz="800">
                <a:solidFill>
                  <a:srgbClr val="451E7B"/>
                </a:solidFill>
                <a:latin typeface="Inter Regular"/>
                <a:ea typeface="Inter Regular"/>
                <a:cs typeface="Inter Regular"/>
                <a:sym typeface="Inter Regular"/>
              </a:defRPr>
            </a:lvl1pPr>
            <a:lvl2pPr>
              <a:lnSpc>
                <a:spcPct val="95000"/>
              </a:lnSpc>
              <a:defRPr sz="800">
                <a:solidFill>
                  <a:srgbClr val="451E7B"/>
                </a:solidFill>
                <a:latin typeface="Inter Regular"/>
                <a:ea typeface="Inter Regular"/>
                <a:cs typeface="Inter Regular"/>
                <a:sym typeface="Inter Regular"/>
              </a:defRPr>
            </a:lvl2pPr>
            <a:lvl3pPr>
              <a:lnSpc>
                <a:spcPct val="95000"/>
              </a:lnSpc>
              <a:defRPr sz="800">
                <a:solidFill>
                  <a:srgbClr val="451E7B"/>
                </a:solidFill>
                <a:latin typeface="Inter Regular"/>
                <a:ea typeface="Inter Regular"/>
                <a:cs typeface="Inter Regular"/>
                <a:sym typeface="Inter Regular"/>
              </a:defRPr>
            </a:lvl3pPr>
            <a:lvl4pPr>
              <a:lnSpc>
                <a:spcPct val="95000"/>
              </a:lnSpc>
              <a:defRPr sz="800">
                <a:solidFill>
                  <a:srgbClr val="451E7B"/>
                </a:solidFill>
                <a:latin typeface="Inter Regular"/>
                <a:ea typeface="Inter Regular"/>
                <a:cs typeface="Inter Regular"/>
                <a:sym typeface="Inter Regular"/>
              </a:defRPr>
            </a:lvl4pPr>
            <a:lvl5pPr>
              <a:lnSpc>
                <a:spcPct val="95000"/>
              </a:lnSpc>
              <a:defRPr sz="800">
                <a:solidFill>
                  <a:srgbClr val="451E7B"/>
                </a:solidFill>
                <a:latin typeface="Inter Regular"/>
                <a:ea typeface="Inter Regular"/>
                <a:cs typeface="Inter Regular"/>
                <a:sym typeface="Inter Regular"/>
              </a:defRPr>
            </a:lvl5pPr>
          </a:lstStyle>
          <a:p>
            <a:pPr/>
            <a:r>
              <a:t>Body Level One</a:t>
            </a:r>
          </a:p>
          <a:p>
            <a:pPr lvl="1"/>
            <a:r>
              <a:t>Body Level Two</a:t>
            </a:r>
          </a:p>
          <a:p>
            <a:pPr lvl="2"/>
            <a:r>
              <a:t>Body Level Three</a:t>
            </a:r>
          </a:p>
          <a:p>
            <a:pPr lvl="3"/>
            <a:r>
              <a:t>Body Level Four</a:t>
            </a:r>
          </a:p>
          <a:p>
            <a:pPr lvl="4"/>
            <a:r>
              <a:t>Body Level Five</a:t>
            </a:r>
          </a:p>
        </p:txBody>
      </p:sp>
      <p:pic>
        <p:nvPicPr>
          <p:cNvPr id="77" name="Google Shape;42;p8" descr="Google Shape;42;p8"/>
          <p:cNvPicPr>
            <a:picLocks noChangeAspect="1"/>
          </p:cNvPicPr>
          <p:nvPr/>
        </p:nvPicPr>
        <p:blipFill>
          <a:blip r:embed="rId2">
            <a:extLst/>
          </a:blip>
          <a:stretch>
            <a:fillRect/>
          </a:stretch>
        </p:blipFill>
        <p:spPr>
          <a:xfrm>
            <a:off x="1648324" y="1954695"/>
            <a:ext cx="5847353" cy="990760"/>
          </a:xfrm>
          <a:prstGeom prst="rect">
            <a:avLst/>
          </a:prstGeom>
          <a:ln w="12700">
            <a:miter lim="400000"/>
          </a:ln>
        </p:spPr>
      </p:pic>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6">
    <p:spTree>
      <p:nvGrpSpPr>
        <p:cNvPr id="1" name=""/>
        <p:cNvGrpSpPr/>
        <p:nvPr/>
      </p:nvGrpSpPr>
      <p:grpSpPr>
        <a:xfrm>
          <a:off x="0" y="0"/>
          <a:ext cx="0" cy="0"/>
          <a:chOff x="0" y="0"/>
          <a:chExt cx="0" cy="0"/>
        </a:xfrm>
      </p:grpSpPr>
      <p:sp>
        <p:nvSpPr>
          <p:cNvPr id="758" name="Body Level One…"/>
          <p:cNvSpPr txBox="1"/>
          <p:nvPr>
            <p:ph type="body" sz="quarter" idx="1"/>
          </p:nvPr>
        </p:nvSpPr>
        <p:spPr>
          <a:xfrm>
            <a:off x="160349" y="4797419"/>
            <a:ext cx="1380001" cy="268501"/>
          </a:xfrm>
          <a:prstGeom prst="rect">
            <a:avLst/>
          </a:prstGeom>
        </p:spPr>
        <p:txBody>
          <a:bodyPr lIns="0" tIns="0" rIns="0" bIns="0" anchor="b">
            <a:normAutofit fontScale="100000" lnSpcReduction="0"/>
          </a:bodyPr>
          <a:lstStyle>
            <a:lvl1pPr>
              <a:defRPr sz="600">
                <a:latin typeface="Helvetica Neue"/>
                <a:ea typeface="Helvetica Neue"/>
                <a:cs typeface="Helvetica Neue"/>
                <a:sym typeface="Helvetica Neue"/>
              </a:defRPr>
            </a:lvl1pPr>
            <a:lvl2pPr>
              <a:defRPr sz="600">
                <a:latin typeface="Helvetica Neue"/>
                <a:ea typeface="Helvetica Neue"/>
                <a:cs typeface="Helvetica Neue"/>
                <a:sym typeface="Helvetica Neue"/>
              </a:defRPr>
            </a:lvl2pPr>
            <a:lvl3pPr>
              <a:defRPr sz="600">
                <a:latin typeface="Helvetica Neue"/>
                <a:ea typeface="Helvetica Neue"/>
                <a:cs typeface="Helvetica Neue"/>
                <a:sym typeface="Helvetica Neue"/>
              </a:defRPr>
            </a:lvl3pPr>
            <a:lvl4pPr>
              <a:defRPr sz="600">
                <a:latin typeface="Helvetica Neue"/>
                <a:ea typeface="Helvetica Neue"/>
                <a:cs typeface="Helvetica Neue"/>
                <a:sym typeface="Helvetica Neue"/>
              </a:defRPr>
            </a:lvl4pPr>
            <a:lvl5pPr>
              <a:defRPr sz="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pic>
        <p:nvPicPr>
          <p:cNvPr id="759" name="Google Shape;544;p71" descr="Google Shape;544;p71"/>
          <p:cNvPicPr>
            <a:picLocks noChangeAspect="1"/>
          </p:cNvPicPr>
          <p:nvPr/>
        </p:nvPicPr>
        <p:blipFill>
          <a:blip r:embed="rId2">
            <a:extLst/>
          </a:blip>
          <a:stretch>
            <a:fillRect/>
          </a:stretch>
        </p:blipFill>
        <p:spPr>
          <a:xfrm>
            <a:off x="1648324" y="1954695"/>
            <a:ext cx="5847353" cy="990760"/>
          </a:xfrm>
          <a:prstGeom prst="rect">
            <a:avLst/>
          </a:prstGeom>
          <a:ln w="12700">
            <a:miter lim="400000"/>
          </a:ln>
        </p:spPr>
      </p:pic>
      <p:sp>
        <p:nvSpPr>
          <p:cNvPr id="7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6_1">
    <p:spTree>
      <p:nvGrpSpPr>
        <p:cNvPr id="1" name=""/>
        <p:cNvGrpSpPr/>
        <p:nvPr/>
      </p:nvGrpSpPr>
      <p:grpSpPr>
        <a:xfrm>
          <a:off x="0" y="0"/>
          <a:ext cx="0" cy="0"/>
          <a:chOff x="0" y="0"/>
          <a:chExt cx="0" cy="0"/>
        </a:xfrm>
      </p:grpSpPr>
      <p:sp>
        <p:nvSpPr>
          <p:cNvPr id="767" name="Body Level One…"/>
          <p:cNvSpPr txBox="1"/>
          <p:nvPr>
            <p:ph type="body" sz="quarter" idx="1"/>
          </p:nvPr>
        </p:nvSpPr>
        <p:spPr>
          <a:xfrm>
            <a:off x="7552925" y="4797419"/>
            <a:ext cx="683401" cy="268501"/>
          </a:xfrm>
          <a:prstGeom prst="rect">
            <a:avLst/>
          </a:prstGeom>
        </p:spPr>
        <p:txBody>
          <a:bodyPr lIns="0" tIns="0" rIns="0" bIns="0" anchor="b">
            <a:normAutofit fontScale="100000" lnSpcReduction="0"/>
          </a:bodyPr>
          <a:lstStyle>
            <a:lvl1pPr>
              <a:defRPr sz="600">
                <a:latin typeface="Helvetica Neue"/>
                <a:ea typeface="Helvetica Neue"/>
                <a:cs typeface="Helvetica Neue"/>
                <a:sym typeface="Helvetica Neue"/>
              </a:defRPr>
            </a:lvl1pPr>
            <a:lvl2pPr>
              <a:defRPr sz="600">
                <a:latin typeface="Helvetica Neue"/>
                <a:ea typeface="Helvetica Neue"/>
                <a:cs typeface="Helvetica Neue"/>
                <a:sym typeface="Helvetica Neue"/>
              </a:defRPr>
            </a:lvl2pPr>
            <a:lvl3pPr>
              <a:defRPr sz="600">
                <a:latin typeface="Helvetica Neue"/>
                <a:ea typeface="Helvetica Neue"/>
                <a:cs typeface="Helvetica Neue"/>
                <a:sym typeface="Helvetica Neue"/>
              </a:defRPr>
            </a:lvl3pPr>
            <a:lvl4pPr>
              <a:defRPr sz="600">
                <a:latin typeface="Helvetica Neue"/>
                <a:ea typeface="Helvetica Neue"/>
                <a:cs typeface="Helvetica Neue"/>
                <a:sym typeface="Helvetica Neue"/>
              </a:defRPr>
            </a:lvl4pPr>
            <a:lvl5pPr>
              <a:defRPr sz="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68" name="Google Shape;548;p72"/>
          <p:cNvSpPr txBox="1"/>
          <p:nvPr/>
        </p:nvSpPr>
        <p:spPr>
          <a:xfrm>
            <a:off x="160350" y="4938919"/>
            <a:ext cx="63600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defRPr b="1" sz="800">
                <a:solidFill>
                  <a:srgbClr val="000000"/>
                </a:solidFill>
                <a:latin typeface="Helvetica Neue"/>
                <a:ea typeface="Helvetica Neue"/>
                <a:cs typeface="Helvetica Neue"/>
                <a:sym typeface="Helvetica Neue"/>
              </a:defRPr>
            </a:lvl1pPr>
          </a:lstStyle>
          <a:p>
            <a:pPr/>
            <a:r>
              <a:t>SPACE10</a:t>
            </a:r>
          </a:p>
        </p:txBody>
      </p:sp>
      <p:sp>
        <p:nvSpPr>
          <p:cNvPr id="769" name="Title Text"/>
          <p:cNvSpPr txBox="1"/>
          <p:nvPr>
            <p:ph type="title"/>
          </p:nvPr>
        </p:nvSpPr>
        <p:spPr>
          <a:xfrm>
            <a:off x="160349" y="160349"/>
            <a:ext cx="5099701" cy="3795902"/>
          </a:xfrm>
          <a:prstGeom prst="rect">
            <a:avLst/>
          </a:prstGeom>
        </p:spPr>
        <p:txBody>
          <a:bodyPr lIns="0" tIns="0" rIns="0" bIns="0" anchor="t">
            <a:normAutofit fontScale="100000" lnSpcReduction="0"/>
          </a:bodyPr>
          <a:lstStyle>
            <a:lvl1pPr>
              <a:lnSpc>
                <a:spcPct val="80000"/>
              </a:lnSpc>
              <a:defRPr sz="4300">
                <a:latin typeface="Helvetica Neue"/>
                <a:ea typeface="Helvetica Neue"/>
                <a:cs typeface="Helvetica Neue"/>
                <a:sym typeface="Helvetica Neue"/>
              </a:defRPr>
            </a:lvl1pPr>
          </a:lstStyle>
          <a:p>
            <a:pPr/>
            <a:r>
              <a:t>Title Text</a:t>
            </a:r>
          </a:p>
        </p:txBody>
      </p:sp>
      <p:sp>
        <p:nvSpPr>
          <p:cNvPr id="7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1_1_1_2">
    <p:spTree>
      <p:nvGrpSpPr>
        <p:cNvPr id="1" name=""/>
        <p:cNvGrpSpPr/>
        <p:nvPr/>
      </p:nvGrpSpPr>
      <p:grpSpPr>
        <a:xfrm>
          <a:off x="0" y="0"/>
          <a:ext cx="0" cy="0"/>
          <a:chOff x="0" y="0"/>
          <a:chExt cx="0" cy="0"/>
        </a:xfrm>
      </p:grpSpPr>
      <p:sp>
        <p:nvSpPr>
          <p:cNvPr id="777" name="Google Shape;551;p73"/>
          <p:cNvSpPr/>
          <p:nvPr>
            <p:ph type="pic" idx="21"/>
          </p:nvPr>
        </p:nvSpPr>
        <p:spPr>
          <a:xfrm>
            <a:off x="4624349" y="160349"/>
            <a:ext cx="4356001" cy="4576502"/>
          </a:xfrm>
          <a:prstGeom prst="rect">
            <a:avLst/>
          </a:prstGeom>
        </p:spPr>
        <p:txBody>
          <a:bodyPr lIns="91439" rIns="91439"/>
          <a:lstStyle/>
          <a:p>
            <a:pPr/>
          </a:p>
        </p:txBody>
      </p:sp>
      <p:sp>
        <p:nvSpPr>
          <p:cNvPr id="778" name="Google Shape;555;p73"/>
          <p:cNvSpPr/>
          <p:nvPr>
            <p:ph type="pic" sz="quarter" idx="22"/>
          </p:nvPr>
        </p:nvSpPr>
        <p:spPr>
          <a:xfrm>
            <a:off x="160349" y="3956075"/>
            <a:ext cx="1380002" cy="780901"/>
          </a:xfrm>
          <a:prstGeom prst="rect">
            <a:avLst/>
          </a:prstGeom>
        </p:spPr>
        <p:txBody>
          <a:bodyPr lIns="91439" rIns="91439"/>
          <a:lstStyle/>
          <a:p>
            <a:pPr/>
          </a:p>
        </p:txBody>
      </p:sp>
      <p:sp>
        <p:nvSpPr>
          <p:cNvPr id="779" name="Body Level One…"/>
          <p:cNvSpPr txBox="1"/>
          <p:nvPr>
            <p:ph type="body" sz="quarter" idx="1"/>
          </p:nvPr>
        </p:nvSpPr>
        <p:spPr>
          <a:xfrm>
            <a:off x="2392349" y="160349"/>
            <a:ext cx="1890001" cy="3420002"/>
          </a:xfrm>
          <a:prstGeom prst="rect">
            <a:avLst/>
          </a:prstGeom>
        </p:spPr>
        <p:txBody>
          <a:bodyPr lIns="0" tIns="0" rIns="0" bIns="0">
            <a:normAutofit fontScale="100000" lnSpcReduction="0"/>
          </a:bodyPr>
          <a:lstStyle>
            <a:lvl1pPr>
              <a:lnSpc>
                <a:spcPct val="95000"/>
              </a:lnSpc>
              <a:defRPr sz="800">
                <a:solidFill>
                  <a:srgbClr val="451E7B"/>
                </a:solidFill>
                <a:latin typeface="Inter Regular"/>
                <a:ea typeface="Inter Regular"/>
                <a:cs typeface="Inter Regular"/>
                <a:sym typeface="Inter Regular"/>
              </a:defRPr>
            </a:lvl1pPr>
            <a:lvl2pPr>
              <a:lnSpc>
                <a:spcPct val="95000"/>
              </a:lnSpc>
              <a:defRPr sz="800">
                <a:solidFill>
                  <a:srgbClr val="451E7B"/>
                </a:solidFill>
                <a:latin typeface="Inter Regular"/>
                <a:ea typeface="Inter Regular"/>
                <a:cs typeface="Inter Regular"/>
                <a:sym typeface="Inter Regular"/>
              </a:defRPr>
            </a:lvl2pPr>
            <a:lvl3pPr>
              <a:lnSpc>
                <a:spcPct val="95000"/>
              </a:lnSpc>
              <a:defRPr sz="800">
                <a:solidFill>
                  <a:srgbClr val="451E7B"/>
                </a:solidFill>
                <a:latin typeface="Inter Regular"/>
                <a:ea typeface="Inter Regular"/>
                <a:cs typeface="Inter Regular"/>
                <a:sym typeface="Inter Regular"/>
              </a:defRPr>
            </a:lvl3pPr>
            <a:lvl4pPr>
              <a:lnSpc>
                <a:spcPct val="95000"/>
              </a:lnSpc>
              <a:defRPr sz="800">
                <a:solidFill>
                  <a:srgbClr val="451E7B"/>
                </a:solidFill>
                <a:latin typeface="Inter Regular"/>
                <a:ea typeface="Inter Regular"/>
                <a:cs typeface="Inter Regular"/>
                <a:sym typeface="Inter Regular"/>
              </a:defRPr>
            </a:lvl4pPr>
            <a:lvl5pPr>
              <a:lnSpc>
                <a:spcPct val="95000"/>
              </a:lnSpc>
              <a:defRPr sz="800">
                <a:solidFill>
                  <a:srgbClr val="451E7B"/>
                </a:solidFill>
                <a:latin typeface="Inter Regular"/>
                <a:ea typeface="Inter Regular"/>
                <a:cs typeface="Inter Regular"/>
                <a:sym typeface="Inter Regular"/>
              </a:defRPr>
            </a:lvl5pPr>
          </a:lstStyle>
          <a:p>
            <a:pPr/>
            <a:r>
              <a:t>Body Level One</a:t>
            </a:r>
          </a:p>
          <a:p>
            <a:pPr lvl="1"/>
            <a:r>
              <a:t>Body Level Two</a:t>
            </a:r>
          </a:p>
          <a:p>
            <a:pPr lvl="2"/>
            <a:r>
              <a:t>Body Level Three</a:t>
            </a:r>
          </a:p>
          <a:p>
            <a:pPr lvl="3"/>
            <a:r>
              <a:t>Body Level Four</a:t>
            </a:r>
          </a:p>
          <a:p>
            <a:pPr lvl="4"/>
            <a:r>
              <a:t>Body Level Five</a:t>
            </a:r>
          </a:p>
        </p:txBody>
      </p:sp>
      <p:sp>
        <p:nvSpPr>
          <p:cNvPr id="780" name="Google Shape;557;p73"/>
          <p:cNvSpPr/>
          <p:nvPr>
            <p:ph type="pic" sz="quarter" idx="23"/>
          </p:nvPr>
        </p:nvSpPr>
        <p:spPr>
          <a:xfrm>
            <a:off x="2392338" y="3956075"/>
            <a:ext cx="1380001" cy="780901"/>
          </a:xfrm>
          <a:prstGeom prst="rect">
            <a:avLst/>
          </a:prstGeom>
        </p:spPr>
        <p:txBody>
          <a:bodyPr lIns="91439" rIns="91439"/>
          <a:lstStyle/>
          <a:p>
            <a:pPr/>
          </a:p>
        </p:txBody>
      </p:sp>
      <p:sp>
        <p:nvSpPr>
          <p:cNvPr id="781" name="Google Shape;558;p73"/>
          <p:cNvSpPr/>
          <p:nvPr>
            <p:ph type="pic" sz="quarter" idx="24"/>
          </p:nvPr>
        </p:nvSpPr>
        <p:spPr>
          <a:xfrm>
            <a:off x="3880368" y="3956075"/>
            <a:ext cx="636001" cy="780901"/>
          </a:xfrm>
          <a:prstGeom prst="rect">
            <a:avLst/>
          </a:prstGeom>
        </p:spPr>
        <p:txBody>
          <a:bodyPr lIns="91439" rIns="91439"/>
          <a:lstStyle/>
          <a:p>
            <a:pPr/>
          </a:p>
        </p:txBody>
      </p:sp>
      <p:sp>
        <p:nvSpPr>
          <p:cNvPr id="782" name="Google Shape;559;p73"/>
          <p:cNvSpPr/>
          <p:nvPr>
            <p:ph type="pic" sz="quarter" idx="25"/>
          </p:nvPr>
        </p:nvSpPr>
        <p:spPr>
          <a:xfrm>
            <a:off x="1648342" y="3956075"/>
            <a:ext cx="636001" cy="780901"/>
          </a:xfrm>
          <a:prstGeom prst="rect">
            <a:avLst/>
          </a:prstGeom>
        </p:spPr>
        <p:txBody>
          <a:bodyPr lIns="91439" rIns="91439"/>
          <a:lstStyle/>
          <a:p>
            <a:pPr/>
          </a:p>
        </p:txBody>
      </p:sp>
      <p:sp>
        <p:nvSpPr>
          <p:cNvPr id="783" name="Title Text"/>
          <p:cNvSpPr txBox="1"/>
          <p:nvPr>
            <p:ph type="title"/>
          </p:nvPr>
        </p:nvSpPr>
        <p:spPr>
          <a:xfrm>
            <a:off x="160349" y="160349"/>
            <a:ext cx="1800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7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8_1_1_1_1_1_2_1">
    <p:spTree>
      <p:nvGrpSpPr>
        <p:cNvPr id="1" name=""/>
        <p:cNvGrpSpPr/>
        <p:nvPr/>
      </p:nvGrpSpPr>
      <p:grpSpPr>
        <a:xfrm>
          <a:off x="0" y="0"/>
          <a:ext cx="0" cy="0"/>
          <a:chOff x="0" y="0"/>
          <a:chExt cx="0" cy="0"/>
        </a:xfrm>
      </p:grpSpPr>
      <p:sp>
        <p:nvSpPr>
          <p:cNvPr id="791" name="Title Text"/>
          <p:cNvSpPr txBox="1"/>
          <p:nvPr>
            <p:ph type="title"/>
          </p:nvPr>
        </p:nvSpPr>
        <p:spPr>
          <a:xfrm>
            <a:off x="160349" y="160349"/>
            <a:ext cx="1800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792" name="Body Level One…"/>
          <p:cNvSpPr txBox="1"/>
          <p:nvPr>
            <p:ph type="body" sz="quarter" idx="1"/>
          </p:nvPr>
        </p:nvSpPr>
        <p:spPr>
          <a:xfrm>
            <a:off x="2392199" y="4064075"/>
            <a:ext cx="1800001" cy="672901"/>
          </a:xfrm>
          <a:prstGeom prst="rect">
            <a:avLst/>
          </a:prstGeom>
        </p:spPr>
        <p:txBody>
          <a:bodyPr lIns="0" tIns="0" rIns="0" bIns="0">
            <a:normAutofit fontScale="100000" lnSpcReduction="0"/>
          </a:bodyPr>
          <a:lstStyle>
            <a:lvl1pPr>
              <a:lnSpc>
                <a:spcPct val="95000"/>
              </a:lnSpc>
              <a:defRPr sz="1000">
                <a:latin typeface="Helvetica Neue"/>
                <a:ea typeface="Helvetica Neue"/>
                <a:cs typeface="Helvetica Neue"/>
                <a:sym typeface="Helvetica Neue"/>
              </a:defRPr>
            </a:lvl1pPr>
            <a:lvl2pPr>
              <a:lnSpc>
                <a:spcPct val="95000"/>
              </a:lnSpc>
              <a:defRPr sz="1000">
                <a:latin typeface="Helvetica Neue"/>
                <a:ea typeface="Helvetica Neue"/>
                <a:cs typeface="Helvetica Neue"/>
                <a:sym typeface="Helvetica Neue"/>
              </a:defRPr>
            </a:lvl2pPr>
            <a:lvl3pPr>
              <a:lnSpc>
                <a:spcPct val="95000"/>
              </a:lnSpc>
              <a:defRPr sz="1000">
                <a:latin typeface="Helvetica Neue"/>
                <a:ea typeface="Helvetica Neue"/>
                <a:cs typeface="Helvetica Neue"/>
                <a:sym typeface="Helvetica Neue"/>
              </a:defRPr>
            </a:lvl3pPr>
            <a:lvl4pPr>
              <a:lnSpc>
                <a:spcPct val="95000"/>
              </a:lnSpc>
              <a:defRPr sz="1000">
                <a:latin typeface="Helvetica Neue"/>
                <a:ea typeface="Helvetica Neue"/>
                <a:cs typeface="Helvetica Neue"/>
                <a:sym typeface="Helvetica Neue"/>
              </a:defRPr>
            </a:lvl4pPr>
            <a:lvl5pPr>
              <a:lnSpc>
                <a:spcPct val="95000"/>
              </a:lnSpc>
              <a:defRPr sz="10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93" name="Google Shape;570;p74"/>
          <p:cNvSpPr/>
          <p:nvPr>
            <p:ph type="pic" sz="quarter" idx="21"/>
          </p:nvPr>
        </p:nvSpPr>
        <p:spPr>
          <a:xfrm>
            <a:off x="2392199" y="160349"/>
            <a:ext cx="2123701" cy="3795602"/>
          </a:xfrm>
          <a:prstGeom prst="rect">
            <a:avLst/>
          </a:prstGeom>
        </p:spPr>
        <p:txBody>
          <a:bodyPr lIns="91439" rIns="91439"/>
          <a:lstStyle/>
          <a:p>
            <a:pPr/>
          </a:p>
        </p:txBody>
      </p:sp>
      <p:sp>
        <p:nvSpPr>
          <p:cNvPr id="794" name="Google Shape;571;p74"/>
          <p:cNvSpPr/>
          <p:nvPr>
            <p:ph type="pic" sz="quarter" idx="22"/>
          </p:nvPr>
        </p:nvSpPr>
        <p:spPr>
          <a:xfrm>
            <a:off x="4624349" y="160349"/>
            <a:ext cx="2123701" cy="3795602"/>
          </a:xfrm>
          <a:prstGeom prst="rect">
            <a:avLst/>
          </a:prstGeom>
        </p:spPr>
        <p:txBody>
          <a:bodyPr lIns="91439" rIns="91439"/>
          <a:lstStyle/>
          <a:p>
            <a:pPr/>
          </a:p>
        </p:txBody>
      </p:sp>
      <p:sp>
        <p:nvSpPr>
          <p:cNvPr id="795" name="Google Shape;572;p74"/>
          <p:cNvSpPr/>
          <p:nvPr>
            <p:ph type="pic" sz="quarter" idx="23"/>
          </p:nvPr>
        </p:nvSpPr>
        <p:spPr>
          <a:xfrm>
            <a:off x="6856500" y="160349"/>
            <a:ext cx="2123701" cy="3795602"/>
          </a:xfrm>
          <a:prstGeom prst="rect">
            <a:avLst/>
          </a:prstGeom>
        </p:spPr>
        <p:txBody>
          <a:bodyPr lIns="91439" rIns="91439"/>
          <a:lstStyle/>
          <a:p>
            <a:pPr/>
          </a:p>
        </p:txBody>
      </p:sp>
      <p:sp>
        <p:nvSpPr>
          <p:cNvPr id="7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8_1_1_1_1_1_2_1_1">
    <p:spTree>
      <p:nvGrpSpPr>
        <p:cNvPr id="1" name=""/>
        <p:cNvGrpSpPr/>
        <p:nvPr/>
      </p:nvGrpSpPr>
      <p:grpSpPr>
        <a:xfrm>
          <a:off x="0" y="0"/>
          <a:ext cx="0" cy="0"/>
          <a:chOff x="0" y="0"/>
          <a:chExt cx="0" cy="0"/>
        </a:xfrm>
      </p:grpSpPr>
      <p:sp>
        <p:nvSpPr>
          <p:cNvPr id="803" name="Title Text"/>
          <p:cNvSpPr txBox="1"/>
          <p:nvPr>
            <p:ph type="title"/>
          </p:nvPr>
        </p:nvSpPr>
        <p:spPr>
          <a:xfrm>
            <a:off x="160349" y="160349"/>
            <a:ext cx="1800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804" name="Body Level One…"/>
          <p:cNvSpPr txBox="1"/>
          <p:nvPr>
            <p:ph type="body" sz="quarter" idx="1"/>
          </p:nvPr>
        </p:nvSpPr>
        <p:spPr>
          <a:xfrm>
            <a:off x="163799" y="2502574"/>
            <a:ext cx="1890001" cy="2234402"/>
          </a:xfrm>
          <a:prstGeom prst="rect">
            <a:avLst/>
          </a:prstGeom>
        </p:spPr>
        <p:txBody>
          <a:bodyPr lIns="0" tIns="0" rIns="0" bIns="0">
            <a:normAutofit fontScale="100000" lnSpcReduction="0"/>
          </a:bodyPr>
          <a:lstStyle>
            <a:lvl1pPr>
              <a:lnSpc>
                <a:spcPct val="95000"/>
              </a:lnSpc>
              <a:defRPr sz="800">
                <a:solidFill>
                  <a:srgbClr val="451E7B"/>
                </a:solidFill>
                <a:latin typeface="Inter Regular"/>
                <a:ea typeface="Inter Regular"/>
                <a:cs typeface="Inter Regular"/>
                <a:sym typeface="Inter Regular"/>
              </a:defRPr>
            </a:lvl1pPr>
            <a:lvl2pPr>
              <a:lnSpc>
                <a:spcPct val="95000"/>
              </a:lnSpc>
              <a:defRPr sz="800">
                <a:solidFill>
                  <a:srgbClr val="451E7B"/>
                </a:solidFill>
                <a:latin typeface="Inter Regular"/>
                <a:ea typeface="Inter Regular"/>
                <a:cs typeface="Inter Regular"/>
                <a:sym typeface="Inter Regular"/>
              </a:defRPr>
            </a:lvl2pPr>
            <a:lvl3pPr>
              <a:lnSpc>
                <a:spcPct val="95000"/>
              </a:lnSpc>
              <a:defRPr sz="800">
                <a:solidFill>
                  <a:srgbClr val="451E7B"/>
                </a:solidFill>
                <a:latin typeface="Inter Regular"/>
                <a:ea typeface="Inter Regular"/>
                <a:cs typeface="Inter Regular"/>
                <a:sym typeface="Inter Regular"/>
              </a:defRPr>
            </a:lvl3pPr>
            <a:lvl4pPr>
              <a:lnSpc>
                <a:spcPct val="95000"/>
              </a:lnSpc>
              <a:defRPr sz="800">
                <a:solidFill>
                  <a:srgbClr val="451E7B"/>
                </a:solidFill>
                <a:latin typeface="Inter Regular"/>
                <a:ea typeface="Inter Regular"/>
                <a:cs typeface="Inter Regular"/>
                <a:sym typeface="Inter Regular"/>
              </a:defRPr>
            </a:lvl4pPr>
            <a:lvl5pPr>
              <a:lnSpc>
                <a:spcPct val="95000"/>
              </a:lnSpc>
              <a:defRPr sz="800">
                <a:solidFill>
                  <a:srgbClr val="451E7B"/>
                </a:solidFill>
                <a:latin typeface="Inter Regular"/>
                <a:ea typeface="Inter Regular"/>
                <a:cs typeface="Inter Regular"/>
                <a:sym typeface="Inter Regular"/>
              </a:defRPr>
            </a:lvl5pPr>
          </a:lstStyle>
          <a:p>
            <a:pPr/>
            <a:r>
              <a:t>Body Level One</a:t>
            </a:r>
          </a:p>
          <a:p>
            <a:pPr lvl="1"/>
            <a:r>
              <a:t>Body Level Two</a:t>
            </a:r>
          </a:p>
          <a:p>
            <a:pPr lvl="2"/>
            <a:r>
              <a:t>Body Level Three</a:t>
            </a:r>
          </a:p>
          <a:p>
            <a:pPr lvl="3"/>
            <a:r>
              <a:t>Body Level Four</a:t>
            </a:r>
          </a:p>
          <a:p>
            <a:pPr lvl="4"/>
            <a:r>
              <a:t>Body Level Five</a:t>
            </a:r>
          </a:p>
        </p:txBody>
      </p:sp>
      <p:sp>
        <p:nvSpPr>
          <p:cNvPr id="805" name="Google Shape;579;p75"/>
          <p:cNvSpPr/>
          <p:nvPr>
            <p:ph type="pic" sz="quarter" idx="21"/>
          </p:nvPr>
        </p:nvSpPr>
        <p:spPr>
          <a:xfrm>
            <a:off x="2392199" y="160349"/>
            <a:ext cx="2124001" cy="1860002"/>
          </a:xfrm>
          <a:prstGeom prst="rect">
            <a:avLst/>
          </a:prstGeom>
        </p:spPr>
        <p:txBody>
          <a:bodyPr lIns="91439" rIns="91439"/>
          <a:lstStyle/>
          <a:p>
            <a:pPr/>
          </a:p>
        </p:txBody>
      </p:sp>
      <p:sp>
        <p:nvSpPr>
          <p:cNvPr id="806" name="Google Shape;580;p75"/>
          <p:cNvSpPr/>
          <p:nvPr>
            <p:ph type="pic" sz="quarter" idx="22"/>
          </p:nvPr>
        </p:nvSpPr>
        <p:spPr>
          <a:xfrm>
            <a:off x="4624049" y="160349"/>
            <a:ext cx="2124001" cy="1453502"/>
          </a:xfrm>
          <a:prstGeom prst="rect">
            <a:avLst/>
          </a:prstGeom>
        </p:spPr>
        <p:txBody>
          <a:bodyPr lIns="91439" rIns="91439"/>
          <a:lstStyle/>
          <a:p>
            <a:pPr/>
          </a:p>
        </p:txBody>
      </p:sp>
      <p:sp>
        <p:nvSpPr>
          <p:cNvPr id="807" name="Google Shape;581;p75"/>
          <p:cNvSpPr/>
          <p:nvPr>
            <p:ph type="pic" sz="quarter" idx="23"/>
          </p:nvPr>
        </p:nvSpPr>
        <p:spPr>
          <a:xfrm>
            <a:off x="6855900" y="160349"/>
            <a:ext cx="2124001" cy="1860002"/>
          </a:xfrm>
          <a:prstGeom prst="rect">
            <a:avLst/>
          </a:prstGeom>
        </p:spPr>
        <p:txBody>
          <a:bodyPr lIns="91439" rIns="91439"/>
          <a:lstStyle/>
          <a:p>
            <a:pPr/>
          </a:p>
        </p:txBody>
      </p:sp>
      <p:sp>
        <p:nvSpPr>
          <p:cNvPr id="808" name="Google Shape;582;p75"/>
          <p:cNvSpPr/>
          <p:nvPr>
            <p:ph type="pic" sz="quarter" idx="24"/>
          </p:nvPr>
        </p:nvSpPr>
        <p:spPr>
          <a:xfrm>
            <a:off x="2392199" y="2502574"/>
            <a:ext cx="2124001" cy="1453501"/>
          </a:xfrm>
          <a:prstGeom prst="rect">
            <a:avLst/>
          </a:prstGeom>
        </p:spPr>
        <p:txBody>
          <a:bodyPr lIns="91439" rIns="91439"/>
          <a:lstStyle/>
          <a:p>
            <a:pPr/>
          </a:p>
        </p:txBody>
      </p:sp>
      <p:sp>
        <p:nvSpPr>
          <p:cNvPr id="809" name="Google Shape;583;p75"/>
          <p:cNvSpPr/>
          <p:nvPr>
            <p:ph type="pic" sz="quarter" idx="25"/>
          </p:nvPr>
        </p:nvSpPr>
        <p:spPr>
          <a:xfrm>
            <a:off x="4624049" y="2502574"/>
            <a:ext cx="2124001" cy="1830000"/>
          </a:xfrm>
          <a:prstGeom prst="rect">
            <a:avLst/>
          </a:prstGeom>
        </p:spPr>
        <p:txBody>
          <a:bodyPr lIns="91439" rIns="91439"/>
          <a:lstStyle/>
          <a:p>
            <a:pPr/>
          </a:p>
        </p:txBody>
      </p:sp>
      <p:sp>
        <p:nvSpPr>
          <p:cNvPr id="810" name="Google Shape;584;p75"/>
          <p:cNvSpPr/>
          <p:nvPr>
            <p:ph type="pic" sz="quarter" idx="26"/>
          </p:nvPr>
        </p:nvSpPr>
        <p:spPr>
          <a:xfrm>
            <a:off x="6855900" y="2502574"/>
            <a:ext cx="2124001" cy="1453501"/>
          </a:xfrm>
          <a:prstGeom prst="rect">
            <a:avLst/>
          </a:prstGeom>
        </p:spPr>
        <p:txBody>
          <a:bodyPr lIns="91439" rIns="91439"/>
          <a:lstStyle/>
          <a:p>
            <a:pPr/>
          </a:p>
        </p:txBody>
      </p:sp>
      <p:sp>
        <p:nvSpPr>
          <p:cNvPr id="8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_1_1_1_1_1_2_1_1_1">
    <p:spTree>
      <p:nvGrpSpPr>
        <p:cNvPr id="1" name=""/>
        <p:cNvGrpSpPr/>
        <p:nvPr/>
      </p:nvGrpSpPr>
      <p:grpSpPr>
        <a:xfrm>
          <a:off x="0" y="0"/>
          <a:ext cx="0" cy="0"/>
          <a:chOff x="0" y="0"/>
          <a:chExt cx="0" cy="0"/>
        </a:xfrm>
      </p:grpSpPr>
      <p:sp>
        <p:nvSpPr>
          <p:cNvPr id="818" name="Title Text"/>
          <p:cNvSpPr txBox="1"/>
          <p:nvPr>
            <p:ph type="title"/>
          </p:nvPr>
        </p:nvSpPr>
        <p:spPr>
          <a:xfrm>
            <a:off x="160349" y="160349"/>
            <a:ext cx="1800002" cy="1453502"/>
          </a:xfrm>
          <a:prstGeom prst="rect">
            <a:avLst/>
          </a:prstGeom>
        </p:spPr>
        <p:txBody>
          <a:bodyPr lIns="0" tIns="0" rIns="0" bIns="0" anchor="t">
            <a:normAutofit fontScale="100000" lnSpcReduction="0"/>
          </a:bodyPr>
          <a:lstStyle>
            <a:lvl1pPr>
              <a:lnSpc>
                <a:spcPct val="95000"/>
              </a:lnSpc>
              <a:defRPr sz="1000">
                <a:latin typeface="Helvetica Neue"/>
                <a:ea typeface="Helvetica Neue"/>
                <a:cs typeface="Helvetica Neue"/>
                <a:sym typeface="Helvetica Neue"/>
              </a:defRPr>
            </a:lvl1pPr>
          </a:lstStyle>
          <a:p>
            <a:pPr/>
            <a:r>
              <a:t>Title Text</a:t>
            </a:r>
          </a:p>
        </p:txBody>
      </p:sp>
      <p:sp>
        <p:nvSpPr>
          <p:cNvPr id="819" name="Body Level One…"/>
          <p:cNvSpPr txBox="1"/>
          <p:nvPr>
            <p:ph type="body" sz="quarter" idx="1"/>
          </p:nvPr>
        </p:nvSpPr>
        <p:spPr>
          <a:xfrm>
            <a:off x="163799" y="2502574"/>
            <a:ext cx="1890001" cy="2234402"/>
          </a:xfrm>
          <a:prstGeom prst="rect">
            <a:avLst/>
          </a:prstGeom>
        </p:spPr>
        <p:txBody>
          <a:bodyPr lIns="0" tIns="0" rIns="0" bIns="0">
            <a:normAutofit fontScale="100000" lnSpcReduction="0"/>
          </a:bodyPr>
          <a:lstStyle>
            <a:lvl1pPr>
              <a:lnSpc>
                <a:spcPct val="95000"/>
              </a:lnSpc>
              <a:defRPr sz="800">
                <a:solidFill>
                  <a:srgbClr val="451E7B"/>
                </a:solidFill>
                <a:latin typeface="Inter Regular"/>
                <a:ea typeface="Inter Regular"/>
                <a:cs typeface="Inter Regular"/>
                <a:sym typeface="Inter Regular"/>
              </a:defRPr>
            </a:lvl1pPr>
            <a:lvl2pPr>
              <a:lnSpc>
                <a:spcPct val="95000"/>
              </a:lnSpc>
              <a:defRPr sz="800">
                <a:solidFill>
                  <a:srgbClr val="451E7B"/>
                </a:solidFill>
                <a:latin typeface="Inter Regular"/>
                <a:ea typeface="Inter Regular"/>
                <a:cs typeface="Inter Regular"/>
                <a:sym typeface="Inter Regular"/>
              </a:defRPr>
            </a:lvl2pPr>
            <a:lvl3pPr>
              <a:lnSpc>
                <a:spcPct val="95000"/>
              </a:lnSpc>
              <a:defRPr sz="800">
                <a:solidFill>
                  <a:srgbClr val="451E7B"/>
                </a:solidFill>
                <a:latin typeface="Inter Regular"/>
                <a:ea typeface="Inter Regular"/>
                <a:cs typeface="Inter Regular"/>
                <a:sym typeface="Inter Regular"/>
              </a:defRPr>
            </a:lvl3pPr>
            <a:lvl4pPr>
              <a:lnSpc>
                <a:spcPct val="95000"/>
              </a:lnSpc>
              <a:defRPr sz="800">
                <a:solidFill>
                  <a:srgbClr val="451E7B"/>
                </a:solidFill>
                <a:latin typeface="Inter Regular"/>
                <a:ea typeface="Inter Regular"/>
                <a:cs typeface="Inter Regular"/>
                <a:sym typeface="Inter Regular"/>
              </a:defRPr>
            </a:lvl4pPr>
            <a:lvl5pPr>
              <a:lnSpc>
                <a:spcPct val="95000"/>
              </a:lnSpc>
              <a:defRPr sz="800">
                <a:solidFill>
                  <a:srgbClr val="451E7B"/>
                </a:solidFill>
                <a:latin typeface="Inter Regular"/>
                <a:ea typeface="Inter Regular"/>
                <a:cs typeface="Inter Regular"/>
                <a:sym typeface="Inter Regular"/>
              </a:defRPr>
            </a:lvl5pPr>
          </a:lstStyle>
          <a:p>
            <a:pPr/>
            <a:r>
              <a:t>Body Level One</a:t>
            </a:r>
          </a:p>
          <a:p>
            <a:pPr lvl="1"/>
            <a:r>
              <a:t>Body Level Two</a:t>
            </a:r>
          </a:p>
          <a:p>
            <a:pPr lvl="2"/>
            <a:r>
              <a:t>Body Level Three</a:t>
            </a:r>
          </a:p>
          <a:p>
            <a:pPr lvl="3"/>
            <a:r>
              <a:t>Body Level Four</a:t>
            </a:r>
          </a:p>
          <a:p>
            <a:pPr lvl="4"/>
            <a:r>
              <a:t>Body Level Five</a:t>
            </a:r>
          </a:p>
        </p:txBody>
      </p:sp>
      <p:sp>
        <p:nvSpPr>
          <p:cNvPr id="820" name="Google Shape;597;p76"/>
          <p:cNvSpPr/>
          <p:nvPr>
            <p:ph type="pic" sz="quarter" idx="21"/>
          </p:nvPr>
        </p:nvSpPr>
        <p:spPr>
          <a:xfrm>
            <a:off x="3136325" y="160349"/>
            <a:ext cx="1378801" cy="1274402"/>
          </a:xfrm>
          <a:prstGeom prst="rect">
            <a:avLst/>
          </a:prstGeom>
        </p:spPr>
        <p:txBody>
          <a:bodyPr lIns="91439" rIns="91439"/>
          <a:lstStyle/>
          <a:p>
            <a:pPr/>
          </a:p>
        </p:txBody>
      </p:sp>
      <p:sp>
        <p:nvSpPr>
          <p:cNvPr id="821" name="Google Shape;599;p76"/>
          <p:cNvSpPr/>
          <p:nvPr>
            <p:ph type="pic" sz="quarter" idx="22"/>
          </p:nvPr>
        </p:nvSpPr>
        <p:spPr>
          <a:xfrm>
            <a:off x="4628524" y="160349"/>
            <a:ext cx="1378801" cy="1274402"/>
          </a:xfrm>
          <a:prstGeom prst="rect">
            <a:avLst/>
          </a:prstGeom>
        </p:spPr>
        <p:txBody>
          <a:bodyPr lIns="91439" rIns="91439"/>
          <a:lstStyle/>
          <a:p>
            <a:pPr/>
          </a:p>
        </p:txBody>
      </p:sp>
      <p:sp>
        <p:nvSpPr>
          <p:cNvPr id="822" name="Google Shape;601;p76"/>
          <p:cNvSpPr/>
          <p:nvPr>
            <p:ph type="pic" sz="quarter" idx="23"/>
          </p:nvPr>
        </p:nvSpPr>
        <p:spPr>
          <a:xfrm>
            <a:off x="6120724" y="160349"/>
            <a:ext cx="1378801" cy="1274402"/>
          </a:xfrm>
          <a:prstGeom prst="rect">
            <a:avLst/>
          </a:prstGeom>
        </p:spPr>
        <p:txBody>
          <a:bodyPr lIns="91439" rIns="91439"/>
          <a:lstStyle/>
          <a:p>
            <a:pPr/>
          </a:p>
        </p:txBody>
      </p:sp>
      <p:sp>
        <p:nvSpPr>
          <p:cNvPr id="823" name="Google Shape;603;p76"/>
          <p:cNvSpPr/>
          <p:nvPr>
            <p:ph type="pic" sz="quarter" idx="24"/>
          </p:nvPr>
        </p:nvSpPr>
        <p:spPr>
          <a:xfrm>
            <a:off x="7612925" y="160349"/>
            <a:ext cx="1378801" cy="1274402"/>
          </a:xfrm>
          <a:prstGeom prst="rect">
            <a:avLst/>
          </a:prstGeom>
        </p:spPr>
        <p:txBody>
          <a:bodyPr lIns="91439" rIns="91439"/>
          <a:lstStyle/>
          <a:p>
            <a:pPr/>
          </a:p>
        </p:txBody>
      </p:sp>
      <p:sp>
        <p:nvSpPr>
          <p:cNvPr id="824" name="Google Shape;605;p76"/>
          <p:cNvSpPr/>
          <p:nvPr>
            <p:ph type="pic" sz="quarter" idx="25"/>
          </p:nvPr>
        </p:nvSpPr>
        <p:spPr>
          <a:xfrm>
            <a:off x="3136325" y="1721849"/>
            <a:ext cx="1378801" cy="1274401"/>
          </a:xfrm>
          <a:prstGeom prst="rect">
            <a:avLst/>
          </a:prstGeom>
        </p:spPr>
        <p:txBody>
          <a:bodyPr lIns="91439" rIns="91439"/>
          <a:lstStyle/>
          <a:p>
            <a:pPr/>
          </a:p>
        </p:txBody>
      </p:sp>
      <p:sp>
        <p:nvSpPr>
          <p:cNvPr id="825" name="Google Shape;607;p76"/>
          <p:cNvSpPr/>
          <p:nvPr>
            <p:ph type="pic" sz="quarter" idx="26"/>
          </p:nvPr>
        </p:nvSpPr>
        <p:spPr>
          <a:xfrm>
            <a:off x="4628524" y="1721849"/>
            <a:ext cx="1378801" cy="1274401"/>
          </a:xfrm>
          <a:prstGeom prst="rect">
            <a:avLst/>
          </a:prstGeom>
        </p:spPr>
        <p:txBody>
          <a:bodyPr lIns="91439" rIns="91439"/>
          <a:lstStyle/>
          <a:p>
            <a:pPr/>
          </a:p>
        </p:txBody>
      </p:sp>
      <p:sp>
        <p:nvSpPr>
          <p:cNvPr id="826" name="Google Shape;609;p76"/>
          <p:cNvSpPr/>
          <p:nvPr>
            <p:ph type="pic" sz="quarter" idx="27"/>
          </p:nvPr>
        </p:nvSpPr>
        <p:spPr>
          <a:xfrm>
            <a:off x="6120724" y="1721849"/>
            <a:ext cx="1378801" cy="1274401"/>
          </a:xfrm>
          <a:prstGeom prst="rect">
            <a:avLst/>
          </a:prstGeom>
        </p:spPr>
        <p:txBody>
          <a:bodyPr lIns="91439" rIns="91439"/>
          <a:lstStyle/>
          <a:p>
            <a:pPr/>
          </a:p>
        </p:txBody>
      </p:sp>
      <p:sp>
        <p:nvSpPr>
          <p:cNvPr id="827" name="Google Shape;611;p76"/>
          <p:cNvSpPr/>
          <p:nvPr>
            <p:ph type="pic" sz="quarter" idx="28"/>
          </p:nvPr>
        </p:nvSpPr>
        <p:spPr>
          <a:xfrm>
            <a:off x="7612925" y="1721849"/>
            <a:ext cx="1378801" cy="1274401"/>
          </a:xfrm>
          <a:prstGeom prst="rect">
            <a:avLst/>
          </a:prstGeom>
        </p:spPr>
        <p:txBody>
          <a:bodyPr lIns="91439" rIns="91439"/>
          <a:lstStyle/>
          <a:p>
            <a:pPr/>
          </a:p>
        </p:txBody>
      </p:sp>
      <p:sp>
        <p:nvSpPr>
          <p:cNvPr id="828" name="Google Shape;613;p76"/>
          <p:cNvSpPr/>
          <p:nvPr>
            <p:ph type="pic" sz="quarter" idx="29"/>
          </p:nvPr>
        </p:nvSpPr>
        <p:spPr>
          <a:xfrm>
            <a:off x="3136325" y="3283349"/>
            <a:ext cx="1378801" cy="1274401"/>
          </a:xfrm>
          <a:prstGeom prst="rect">
            <a:avLst/>
          </a:prstGeom>
        </p:spPr>
        <p:txBody>
          <a:bodyPr lIns="91439" rIns="91439"/>
          <a:lstStyle/>
          <a:p>
            <a:pPr/>
          </a:p>
        </p:txBody>
      </p:sp>
      <p:sp>
        <p:nvSpPr>
          <p:cNvPr id="829" name="Google Shape;615;p76"/>
          <p:cNvSpPr/>
          <p:nvPr>
            <p:ph type="pic" sz="quarter" idx="30"/>
          </p:nvPr>
        </p:nvSpPr>
        <p:spPr>
          <a:xfrm>
            <a:off x="4628524" y="3283349"/>
            <a:ext cx="1378801" cy="1274401"/>
          </a:xfrm>
          <a:prstGeom prst="rect">
            <a:avLst/>
          </a:prstGeom>
        </p:spPr>
        <p:txBody>
          <a:bodyPr lIns="91439" rIns="91439"/>
          <a:lstStyle/>
          <a:p>
            <a:pPr/>
          </a:p>
        </p:txBody>
      </p:sp>
      <p:sp>
        <p:nvSpPr>
          <p:cNvPr id="830" name="Google Shape;617;p76"/>
          <p:cNvSpPr/>
          <p:nvPr>
            <p:ph type="pic" sz="quarter" idx="31"/>
          </p:nvPr>
        </p:nvSpPr>
        <p:spPr>
          <a:xfrm>
            <a:off x="6120724" y="3283349"/>
            <a:ext cx="1378801" cy="1274401"/>
          </a:xfrm>
          <a:prstGeom prst="rect">
            <a:avLst/>
          </a:prstGeom>
        </p:spPr>
        <p:txBody>
          <a:bodyPr lIns="91439" rIns="91439"/>
          <a:lstStyle/>
          <a:p>
            <a:pPr/>
          </a:p>
        </p:txBody>
      </p:sp>
      <p:sp>
        <p:nvSpPr>
          <p:cNvPr id="831" name="Google Shape;619;p76"/>
          <p:cNvSpPr/>
          <p:nvPr>
            <p:ph type="pic" sz="quarter" idx="32"/>
          </p:nvPr>
        </p:nvSpPr>
        <p:spPr>
          <a:xfrm>
            <a:off x="7612925" y="3283349"/>
            <a:ext cx="1378801" cy="1274401"/>
          </a:xfrm>
          <a:prstGeom prst="rect">
            <a:avLst/>
          </a:prstGeom>
        </p:spPr>
        <p:txBody>
          <a:bodyPr lIns="91439" rIns="91439"/>
          <a:lstStyle/>
          <a:p>
            <a:pPr/>
          </a:p>
        </p:txBody>
      </p:sp>
      <p:sp>
        <p:nvSpPr>
          <p:cNvPr id="8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4_1_1_1_1">
    <p:spTree>
      <p:nvGrpSpPr>
        <p:cNvPr id="1" name=""/>
        <p:cNvGrpSpPr/>
        <p:nvPr/>
      </p:nvGrpSpPr>
      <p:grpSpPr>
        <a:xfrm>
          <a:off x="0" y="0"/>
          <a:ext cx="0" cy="0"/>
          <a:chOff x="0" y="0"/>
          <a:chExt cx="0" cy="0"/>
        </a:xfrm>
      </p:grpSpPr>
      <p:sp>
        <p:nvSpPr>
          <p:cNvPr id="839" name="Title Text"/>
          <p:cNvSpPr txBox="1"/>
          <p:nvPr>
            <p:ph type="title"/>
          </p:nvPr>
        </p:nvSpPr>
        <p:spPr>
          <a:xfrm>
            <a:off x="160349" y="209000"/>
            <a:ext cx="8820001" cy="4527900"/>
          </a:xfrm>
          <a:prstGeom prst="rect">
            <a:avLst/>
          </a:prstGeom>
        </p:spPr>
        <p:txBody>
          <a:bodyPr lIns="0" tIns="0" rIns="0" bIns="0" anchor="t">
            <a:normAutofit fontScale="100000" lnSpcReduction="0"/>
          </a:bodyPr>
          <a:lstStyle>
            <a:lvl1pPr>
              <a:lnSpc>
                <a:spcPct val="76000"/>
              </a:lnSpc>
              <a:defRPr sz="6700">
                <a:latin typeface="Helvetica Neue"/>
                <a:ea typeface="Helvetica Neue"/>
                <a:cs typeface="Helvetica Neue"/>
                <a:sym typeface="Helvetica Neue"/>
              </a:defRPr>
            </a:lvl1pPr>
          </a:lstStyle>
          <a:p>
            <a:pPr/>
            <a:r>
              <a:t>Title Text</a:t>
            </a:r>
          </a:p>
        </p:txBody>
      </p:sp>
      <p:sp>
        <p:nvSpPr>
          <p:cNvPr id="840" name="Slide Number"/>
          <p:cNvSpPr txBox="1"/>
          <p:nvPr>
            <p:ph type="sldNum" sz="quarter" idx="2"/>
          </p:nvPr>
        </p:nvSpPr>
        <p:spPr>
          <a:xfrm>
            <a:off x="8853324" y="4979458"/>
            <a:ext cx="127001" cy="127001"/>
          </a:xfrm>
          <a:prstGeom prst="rect">
            <a:avLst/>
          </a:prstGeom>
        </p:spPr>
        <p:txBody>
          <a:bodyPr lIns="0" tIns="0" rIns="0" bIns="0" anchor="t"/>
          <a:lstStyle>
            <a:lvl1pPr>
              <a:defRPr sz="500">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2_1_1_1_1">
    <p:spTree>
      <p:nvGrpSpPr>
        <p:cNvPr id="1" name=""/>
        <p:cNvGrpSpPr/>
        <p:nvPr/>
      </p:nvGrpSpPr>
      <p:grpSpPr>
        <a:xfrm>
          <a:off x="0" y="0"/>
          <a:ext cx="0" cy="0"/>
          <a:chOff x="0" y="0"/>
          <a:chExt cx="0" cy="0"/>
        </a:xfrm>
      </p:grpSpPr>
      <p:sp>
        <p:nvSpPr>
          <p:cNvPr id="85" name="Google Shape;44;p9"/>
          <p:cNvSpPr/>
          <p:nvPr>
            <p:ph type="pic" idx="21"/>
          </p:nvPr>
        </p:nvSpPr>
        <p:spPr>
          <a:xfrm>
            <a:off x="0" y="0"/>
            <a:ext cx="9144000" cy="5143500"/>
          </a:xfrm>
          <a:prstGeom prst="rect">
            <a:avLst/>
          </a:prstGeom>
        </p:spPr>
        <p:txBody>
          <a:bodyPr lIns="91439" rIns="91439"/>
          <a:lstStyle/>
          <a:p>
            <a:pPr/>
          </a:p>
        </p:txBody>
      </p:sp>
      <p:sp>
        <p:nvSpPr>
          <p:cNvPr id="86" name="Body Level One…"/>
          <p:cNvSpPr txBox="1"/>
          <p:nvPr>
            <p:ph type="body" sz="quarter" idx="1"/>
          </p:nvPr>
        </p:nvSpPr>
        <p:spPr>
          <a:xfrm>
            <a:off x="160349" y="4755569"/>
            <a:ext cx="2868001" cy="310201"/>
          </a:xfrm>
          <a:prstGeom prst="rect">
            <a:avLst/>
          </a:prstGeom>
        </p:spPr>
        <p:txBody>
          <a:bodyPr lIns="0" tIns="0" rIns="0" bIns="0" anchor="b">
            <a:normAutofit fontScale="100000" lnSpcReduction="0"/>
          </a:bodyPr>
          <a:lstStyle>
            <a:lvl1pPr>
              <a:lnSpc>
                <a:spcPct val="95000"/>
              </a:lnSpc>
              <a:defRPr sz="800">
                <a:solidFill>
                  <a:srgbClr val="FFFFFF"/>
                </a:solidFill>
                <a:latin typeface="Helvetica Neue"/>
                <a:ea typeface="Helvetica Neue"/>
                <a:cs typeface="Helvetica Neue"/>
                <a:sym typeface="Helvetica Neue"/>
              </a:defRPr>
            </a:lvl1pPr>
            <a:lvl2pPr>
              <a:lnSpc>
                <a:spcPct val="95000"/>
              </a:lnSpc>
              <a:defRPr sz="800">
                <a:solidFill>
                  <a:srgbClr val="FFFFFF"/>
                </a:solidFill>
                <a:latin typeface="Helvetica Neue"/>
                <a:ea typeface="Helvetica Neue"/>
                <a:cs typeface="Helvetica Neue"/>
                <a:sym typeface="Helvetica Neue"/>
              </a:defRPr>
            </a:lvl2pPr>
            <a:lvl3pPr>
              <a:lnSpc>
                <a:spcPct val="95000"/>
              </a:lnSpc>
              <a:defRPr sz="800">
                <a:solidFill>
                  <a:srgbClr val="FFFFFF"/>
                </a:solidFill>
                <a:latin typeface="Helvetica Neue"/>
                <a:ea typeface="Helvetica Neue"/>
                <a:cs typeface="Helvetica Neue"/>
                <a:sym typeface="Helvetica Neue"/>
              </a:defRPr>
            </a:lvl3pPr>
            <a:lvl4pPr>
              <a:lnSpc>
                <a:spcPct val="95000"/>
              </a:lnSpc>
              <a:defRPr sz="800">
                <a:solidFill>
                  <a:srgbClr val="FFFFFF"/>
                </a:solidFill>
                <a:latin typeface="Helvetica Neue"/>
                <a:ea typeface="Helvetica Neue"/>
                <a:cs typeface="Helvetica Neue"/>
                <a:sym typeface="Helvetica Neue"/>
              </a:defRPr>
            </a:lvl4pPr>
            <a:lvl5pPr>
              <a:lnSpc>
                <a:spcPct val="95000"/>
              </a:lnSpc>
              <a:defRPr sz="800">
                <a:solidFill>
                  <a:srgbClr val="FFFFFF"/>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spTree>
      <p:nvGrpSpPr>
        <p:cNvPr id="1" name=""/>
        <p:cNvGrpSpPr/>
        <p:nvPr/>
      </p:nvGrpSpPr>
      <p:grpSpPr>
        <a:xfrm>
          <a:off x="0" y="0"/>
          <a:ext cx="0" cy="0"/>
          <a:chOff x="0" y="0"/>
          <a:chExt cx="0" cy="0"/>
        </a:xfrm>
      </p:grpSpPr>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 Id="rId70" Type="http://schemas.openxmlformats.org/officeDocument/2006/relationships/slideLayout" Target="../slideLayouts/slideLayout69.xml"/><Relationship Id="rId71" Type="http://schemas.openxmlformats.org/officeDocument/2006/relationships/slideLayout" Target="../slideLayouts/slideLayout70.xml"/><Relationship Id="rId72" Type="http://schemas.openxmlformats.org/officeDocument/2006/relationships/slideLayout" Target="../slideLayouts/slideLayout71.xml"/><Relationship Id="rId73" Type="http://schemas.openxmlformats.org/officeDocument/2006/relationships/slideLayout" Target="../slideLayouts/slideLayout72.xml"/><Relationship Id="rId74" Type="http://schemas.openxmlformats.org/officeDocument/2006/relationships/slideLayout" Target="../slideLayouts/slideLayout73.xml"/><Relationship Id="rId75" Type="http://schemas.openxmlformats.org/officeDocument/2006/relationships/slideLayout" Target="../slideLayouts/slideLayout74.xml"/><Relationship Id="rId76" Type="http://schemas.openxmlformats.org/officeDocument/2006/relationships/slideLayout" Target="../slideLayouts/slideLayout75.xml"/><Relationship Id="rId77"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48;p10"/>
          <p:cNvSpPr txBox="1"/>
          <p:nvPr/>
        </p:nvSpPr>
        <p:spPr>
          <a:xfrm>
            <a:off x="8344324" y="4979458"/>
            <a:ext cx="6360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500">
                <a:solidFill>
                  <a:srgbClr val="000000"/>
                </a:solidFill>
                <a:latin typeface="Helvetica Neue"/>
                <a:ea typeface="Helvetica Neue"/>
                <a:cs typeface="Helvetica Neue"/>
                <a:sym typeface="Helvetica Neue"/>
              </a:defRPr>
            </a:lvl1pPr>
          </a:lstStyle>
          <a:p>
            <a:pPr/>
            <a:r>
              <a:t>2023</a:t>
            </a:r>
          </a:p>
        </p:txBody>
      </p:sp>
      <p:sp>
        <p:nvSpPr>
          <p:cNvPr id="3" name="Google Shape;49;p10"/>
          <p:cNvSpPr txBox="1"/>
          <p:nvPr/>
        </p:nvSpPr>
        <p:spPr>
          <a:xfrm>
            <a:off x="160350" y="4979458"/>
            <a:ext cx="63600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500">
                <a:solidFill>
                  <a:srgbClr val="000000"/>
                </a:solidFill>
                <a:latin typeface="Helvetica Neue"/>
                <a:ea typeface="Helvetica Neue"/>
                <a:cs typeface="Helvetica Neue"/>
                <a:sym typeface="Helvetica Neue"/>
              </a:defRPr>
            </a:lvl1pPr>
          </a:lstStyle>
          <a:p>
            <a:pPr/>
            <a:r>
              <a:t>SPACE10</a:t>
            </a:r>
          </a:p>
        </p:txBody>
      </p:sp>
      <p:sp>
        <p:nvSpPr>
          <p:cNvPr id="4" name="Google Shape;50;p10"/>
          <p:cNvSpPr/>
          <p:nvPr/>
        </p:nvSpPr>
        <p:spPr>
          <a:xfrm>
            <a:off x="163799" y="4904408"/>
            <a:ext cx="8821202" cy="12701"/>
          </a:xfrm>
          <a:prstGeom prst="rect">
            <a:avLst/>
          </a:prstGeom>
          <a:solidFill>
            <a:srgbClr val="000000"/>
          </a:solidFill>
          <a:ln w="12700">
            <a:miter lim="400000"/>
          </a:ln>
        </p:spPr>
        <p:txBody>
          <a:bodyPr lIns="0" tIns="0" rIns="0" bIns="0" anchor="ctr"/>
          <a:lstStyle/>
          <a:p>
            <a:pPr>
              <a:defRPr>
                <a:solidFill>
                  <a:srgbClr val="000000"/>
                </a:solidFill>
              </a:defRPr>
            </a:pPr>
          </a:p>
        </p:txBody>
      </p:sp>
      <p:sp>
        <p:nvSpPr>
          <p:cNvPr id="5" name="Title Text"/>
          <p:cNvSpPr txBox="1"/>
          <p:nvPr>
            <p:ph type="title"/>
          </p:nvPr>
        </p:nvSpPr>
        <p:spPr>
          <a:xfrm>
            <a:off x="457200" y="69056"/>
            <a:ext cx="8229600" cy="1131094"/>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6"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0DDE5"/>
        </a:solidFill>
      </p:bgPr>
    </p:bg>
    <p:spTree>
      <p:nvGrpSpPr>
        <p:cNvPr id="1" name=""/>
        <p:cNvGrpSpPr/>
        <p:nvPr/>
      </p:nvGrpSpPr>
      <p:grpSpPr>
        <a:xfrm>
          <a:off x="0" y="0"/>
          <a:ext cx="0" cy="0"/>
          <a:chOff x="0" y="0"/>
          <a:chExt cx="0" cy="0"/>
        </a:xfrm>
      </p:grpSpPr>
      <p:pic>
        <p:nvPicPr>
          <p:cNvPr id="849" name="PlaceholderImage.png" descr="PlaceholderImage.png"/>
          <p:cNvPicPr>
            <a:picLocks noChangeAspect="1"/>
          </p:cNvPicPr>
          <p:nvPr>
            <p:ph type="pic" idx="21"/>
          </p:nvPr>
        </p:nvPicPr>
        <p:blipFill>
          <a:blip r:embed="rId2">
            <a:extLst/>
          </a:blip>
          <a:srcRect l="4152" t="0" r="4150" b="0"/>
          <a:stretch>
            <a:fillRect/>
          </a:stretch>
        </p:blipFill>
        <p:spPr>
          <a:xfrm>
            <a:off x="4624349" y="160350"/>
            <a:ext cx="4356101" cy="475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6" y="0"/>
                </a:moveTo>
                <a:cubicBezTo>
                  <a:pt x="222" y="0"/>
                  <a:pt x="0" y="203"/>
                  <a:pt x="0" y="455"/>
                </a:cubicBezTo>
                <a:lnTo>
                  <a:pt x="0" y="21143"/>
                </a:lnTo>
                <a:cubicBezTo>
                  <a:pt x="0" y="21395"/>
                  <a:pt x="222" y="21600"/>
                  <a:pt x="496" y="21600"/>
                </a:cubicBezTo>
                <a:lnTo>
                  <a:pt x="21102" y="21600"/>
                </a:lnTo>
                <a:cubicBezTo>
                  <a:pt x="21376" y="21600"/>
                  <a:pt x="21600" y="21395"/>
                  <a:pt x="21600" y="21143"/>
                </a:cubicBezTo>
                <a:lnTo>
                  <a:pt x="21600" y="455"/>
                </a:lnTo>
                <a:cubicBezTo>
                  <a:pt x="21600" y="203"/>
                  <a:pt x="21376" y="0"/>
                  <a:pt x="21102" y="0"/>
                </a:cubicBezTo>
                <a:lnTo>
                  <a:pt x="496" y="0"/>
                </a:lnTo>
                <a:close/>
              </a:path>
            </a:pathLst>
          </a:custGeom>
        </p:spPr>
      </p:pic>
      <p:sp>
        <p:nvSpPr>
          <p:cNvPr id="850" name="Cooking…"/>
          <p:cNvSpPr txBox="1"/>
          <p:nvPr>
            <p:ph type="title"/>
          </p:nvPr>
        </p:nvSpPr>
        <p:spPr>
          <a:xfrm>
            <a:off x="160349" y="160349"/>
            <a:ext cx="4356002" cy="1815821"/>
          </a:xfrm>
          <a:prstGeom prst="rect">
            <a:avLst/>
          </a:prstGeom>
        </p:spPr>
        <p:txBody>
          <a:bodyPr/>
          <a:lstStyle/>
          <a:p>
            <a:pPr>
              <a:defRPr>
                <a:solidFill>
                  <a:srgbClr val="451E7B"/>
                </a:solidFill>
                <a:latin typeface="Williams Calson Regular"/>
                <a:ea typeface="Williams Calson Regular"/>
                <a:cs typeface="Williams Calson Regular"/>
                <a:sym typeface="Williams Calson Regular"/>
              </a:defRPr>
            </a:pPr>
            <a:r>
              <a:t>Cooking</a:t>
            </a:r>
          </a:p>
          <a:p>
            <a:pPr>
              <a:defRPr i="1">
                <a:solidFill>
                  <a:srgbClr val="451E7B"/>
                </a:solidFill>
                <a:latin typeface="Williams Calson Regular"/>
                <a:ea typeface="Williams Calson Regular"/>
                <a:cs typeface="Williams Calson Regular"/>
                <a:sym typeface="Williams Calson Regular"/>
              </a:defRPr>
            </a:pPr>
            <a:r>
              <a:t>Guide</a:t>
            </a:r>
          </a:p>
        </p:txBody>
      </p:sp>
      <p:sp>
        <p:nvSpPr>
          <p:cNvPr id="851" name="Liz, Adonis, Klara"/>
          <p:cNvSpPr txBox="1"/>
          <p:nvPr/>
        </p:nvSpPr>
        <p:spPr>
          <a:xfrm>
            <a:off x="160349" y="2238326"/>
            <a:ext cx="1386484"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451E7B"/>
                </a:solidFill>
              </a:defRPr>
            </a:lvl1pPr>
          </a:lstStyle>
          <a:p>
            <a:pPr/>
            <a:r>
              <a:t>Liz, Adonis, Klara</a:t>
            </a:r>
          </a:p>
        </p:txBody>
      </p:sp>
      <p:sp>
        <p:nvSpPr>
          <p:cNvPr id="852" name="INFO 654-05"/>
          <p:cNvSpPr txBox="1"/>
          <p:nvPr/>
        </p:nvSpPr>
        <p:spPr>
          <a:xfrm>
            <a:off x="160349" y="1836469"/>
            <a:ext cx="1748669" cy="279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800">
                <a:solidFill>
                  <a:srgbClr val="451E7B"/>
                </a:solidFill>
                <a:latin typeface="Williams Calson Regular"/>
                <a:ea typeface="Williams Calson Regular"/>
                <a:cs typeface="Williams Calson Regular"/>
                <a:sym typeface="Williams Calson Regular"/>
              </a:defRPr>
            </a:lvl1pPr>
          </a:lstStyle>
          <a:p>
            <a:pPr/>
            <a:r>
              <a:t>INFO 654-05</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0DDE5"/>
        </a:solidFill>
      </p:bgPr>
    </p:bg>
    <p:spTree>
      <p:nvGrpSpPr>
        <p:cNvPr id="1" name=""/>
        <p:cNvGrpSpPr/>
        <p:nvPr/>
      </p:nvGrpSpPr>
      <p:grpSpPr>
        <a:xfrm>
          <a:off x="0" y="0"/>
          <a:ext cx="0" cy="0"/>
          <a:chOff x="0" y="0"/>
          <a:chExt cx="0" cy="0"/>
        </a:xfrm>
      </p:grpSpPr>
      <p:sp>
        <p:nvSpPr>
          <p:cNvPr id="854" name="Google Shape;766;p83"/>
          <p:cNvSpPr txBox="1"/>
          <p:nvPr>
            <p:ph type="title"/>
          </p:nvPr>
        </p:nvSpPr>
        <p:spPr>
          <a:xfrm>
            <a:off x="160349" y="113550"/>
            <a:ext cx="3612002" cy="831300"/>
          </a:xfrm>
          <a:prstGeom prst="rect">
            <a:avLst/>
          </a:prstGeom>
        </p:spPr>
        <p:txBody>
          <a:bodyPr/>
          <a:lstStyle/>
          <a:p>
            <a:pPr defTabSz="886968">
              <a:defRPr sz="2910">
                <a:solidFill>
                  <a:srgbClr val="451E7B"/>
                </a:solidFill>
                <a:latin typeface="Williams Calson Regular"/>
                <a:ea typeface="Williams Calson Regular"/>
                <a:cs typeface="Williams Calson Regular"/>
                <a:sym typeface="Williams Calson Regular"/>
              </a:defRPr>
            </a:pPr>
            <a:r>
              <a:t>Table </a:t>
            </a:r>
            <a:br/>
            <a:r>
              <a:t>of contents</a:t>
            </a:r>
          </a:p>
        </p:txBody>
      </p:sp>
      <p:sp>
        <p:nvSpPr>
          <p:cNvPr id="855" name="Google Shape;767;p83"/>
          <p:cNvSpPr txBox="1"/>
          <p:nvPr/>
        </p:nvSpPr>
        <p:spPr>
          <a:xfrm>
            <a:off x="4624349" y="113550"/>
            <a:ext cx="636001" cy="397840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defRPr sz="3000">
                <a:solidFill>
                  <a:srgbClr val="451E7B"/>
                </a:solidFill>
                <a:latin typeface="Williams Calson Regular"/>
                <a:ea typeface="Williams Calson Regular"/>
                <a:cs typeface="Williams Calson Regular"/>
                <a:sym typeface="Williams Calson Regular"/>
              </a:defRPr>
            </a:pPr>
            <a:r>
              <a:t>01</a:t>
            </a:r>
          </a:p>
          <a:p>
            <a:pPr>
              <a:lnSpc>
                <a:spcPct val="90000"/>
              </a:lnSpc>
              <a:defRPr sz="3000">
                <a:solidFill>
                  <a:srgbClr val="451E7B"/>
                </a:solidFill>
                <a:latin typeface="Williams Calson Regular"/>
                <a:ea typeface="Williams Calson Regular"/>
                <a:cs typeface="Williams Calson Regular"/>
                <a:sym typeface="Williams Calson Regular"/>
              </a:defRPr>
            </a:pPr>
            <a:r>
              <a:t>02</a:t>
            </a:r>
          </a:p>
          <a:p>
            <a:pPr>
              <a:lnSpc>
                <a:spcPct val="90000"/>
              </a:lnSpc>
              <a:defRPr sz="3000">
                <a:solidFill>
                  <a:srgbClr val="451E7B"/>
                </a:solidFill>
                <a:latin typeface="Williams Calson Regular"/>
                <a:ea typeface="Williams Calson Regular"/>
                <a:cs typeface="Williams Calson Regular"/>
                <a:sym typeface="Williams Calson Regular"/>
              </a:defRPr>
            </a:pPr>
            <a:r>
              <a:t>03</a:t>
            </a:r>
          </a:p>
          <a:p>
            <a:pPr>
              <a:lnSpc>
                <a:spcPct val="90000"/>
              </a:lnSpc>
              <a:defRPr sz="3000">
                <a:solidFill>
                  <a:srgbClr val="451E7B"/>
                </a:solidFill>
                <a:latin typeface="Williams Calson Regular"/>
                <a:ea typeface="Williams Calson Regular"/>
                <a:cs typeface="Williams Calson Regular"/>
                <a:sym typeface="Williams Calson Regular"/>
              </a:defRPr>
            </a:pPr>
            <a:r>
              <a:t>04</a:t>
            </a:r>
          </a:p>
          <a:p>
            <a:pPr>
              <a:lnSpc>
                <a:spcPct val="90000"/>
              </a:lnSpc>
              <a:defRPr sz="3000">
                <a:solidFill>
                  <a:srgbClr val="451E7B"/>
                </a:solidFill>
                <a:latin typeface="Williams Calson Regular"/>
                <a:ea typeface="Williams Calson Regular"/>
                <a:cs typeface="Williams Calson Regular"/>
                <a:sym typeface="Williams Calson Regular"/>
              </a:defRPr>
            </a:pPr>
            <a:r>
              <a:t>05</a:t>
            </a:r>
          </a:p>
          <a:p>
            <a:pPr>
              <a:lnSpc>
                <a:spcPct val="90000"/>
              </a:lnSpc>
              <a:defRPr sz="3000">
                <a:solidFill>
                  <a:srgbClr val="451E7B"/>
                </a:solidFill>
                <a:latin typeface="Williams Calson Regular"/>
                <a:ea typeface="Williams Calson Regular"/>
                <a:cs typeface="Williams Calson Regular"/>
                <a:sym typeface="Williams Calson Regular"/>
              </a:defRPr>
            </a:pPr>
            <a:r>
              <a:t>06</a:t>
            </a:r>
          </a:p>
          <a:p>
            <a:pPr>
              <a:lnSpc>
                <a:spcPct val="90000"/>
              </a:lnSpc>
              <a:defRPr sz="3000">
                <a:solidFill>
                  <a:srgbClr val="451E7B"/>
                </a:solidFill>
                <a:latin typeface="Williams Calson Regular"/>
                <a:ea typeface="Williams Calson Regular"/>
                <a:cs typeface="Williams Calson Regular"/>
                <a:sym typeface="Williams Calson Regular"/>
              </a:defRPr>
            </a:pPr>
            <a:r>
              <a:t>07</a:t>
            </a:r>
          </a:p>
        </p:txBody>
      </p:sp>
      <p:sp>
        <p:nvSpPr>
          <p:cNvPr id="856" name="Google Shape;768;p83"/>
          <p:cNvSpPr/>
          <p:nvPr/>
        </p:nvSpPr>
        <p:spPr>
          <a:xfrm>
            <a:off x="5368199" y="113550"/>
            <a:ext cx="3612001" cy="3521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cubicBezTo>
                  <a:pt x="18000" y="21600"/>
                  <a:pt x="14400" y="21600"/>
                  <a:pt x="10800" y="21600"/>
                </a:cubicBezTo>
                <a:cubicBezTo>
                  <a:pt x="7200" y="21600"/>
                  <a:pt x="3600" y="21600"/>
                  <a:pt x="0" y="21600"/>
                </a:cubicBezTo>
                <a:lnTo>
                  <a:pt x="0" y="0"/>
                </a:lnTo>
                <a:close/>
              </a:path>
            </a:pathLst>
          </a:cu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defRPr sz="3000">
                <a:solidFill>
                  <a:srgbClr val="451E7B"/>
                </a:solidFill>
                <a:latin typeface="Williams Calson Regular"/>
                <a:ea typeface="Williams Calson Regular"/>
                <a:cs typeface="Williams Calson Regular"/>
                <a:sym typeface="Williams Calson Regular"/>
              </a:defRPr>
            </a:pPr>
            <a:r>
              <a:t>Introduction</a:t>
            </a:r>
          </a:p>
          <a:p>
            <a:pPr>
              <a:lnSpc>
                <a:spcPct val="90000"/>
              </a:lnSpc>
              <a:defRPr sz="3000">
                <a:solidFill>
                  <a:srgbClr val="451E7B"/>
                </a:solidFill>
                <a:latin typeface="Williams Calson Regular"/>
                <a:ea typeface="Williams Calson Regular"/>
                <a:cs typeface="Williams Calson Regular"/>
                <a:sym typeface="Williams Calson Regular"/>
              </a:defRPr>
            </a:pPr>
            <a:r>
              <a:t>Website Features</a:t>
            </a:r>
          </a:p>
          <a:p>
            <a:pPr>
              <a:lnSpc>
                <a:spcPct val="90000"/>
              </a:lnSpc>
              <a:defRPr sz="3000">
                <a:solidFill>
                  <a:srgbClr val="451E7B"/>
                </a:solidFill>
                <a:latin typeface="Williams Calson Regular"/>
                <a:ea typeface="Williams Calson Regular"/>
                <a:cs typeface="Williams Calson Regular"/>
                <a:sym typeface="Williams Calson Regular"/>
              </a:defRPr>
            </a:pPr>
            <a:r>
              <a:t>Technologies Used</a:t>
            </a:r>
          </a:p>
          <a:p>
            <a:pPr>
              <a:lnSpc>
                <a:spcPct val="90000"/>
              </a:lnSpc>
              <a:defRPr sz="3000">
                <a:solidFill>
                  <a:srgbClr val="451E7B"/>
                </a:solidFill>
                <a:latin typeface="Williams Calson Regular"/>
                <a:ea typeface="Williams Calson Regular"/>
                <a:cs typeface="Williams Calson Regular"/>
                <a:sym typeface="Williams Calson Regular"/>
              </a:defRPr>
            </a:pPr>
            <a:r>
              <a:t>Highlights &amp; Insights</a:t>
            </a:r>
          </a:p>
          <a:p>
            <a:pPr>
              <a:lnSpc>
                <a:spcPct val="90000"/>
              </a:lnSpc>
              <a:defRPr sz="3000">
                <a:solidFill>
                  <a:srgbClr val="451E7B"/>
                </a:solidFill>
                <a:latin typeface="Williams Calson Regular"/>
                <a:ea typeface="Williams Calson Regular"/>
                <a:cs typeface="Williams Calson Regular"/>
                <a:sym typeface="Williams Calson Regular"/>
              </a:defRPr>
            </a:pPr>
            <a:r>
              <a:t>Lessons Learned</a:t>
            </a:r>
          </a:p>
          <a:p>
            <a:pPr>
              <a:lnSpc>
                <a:spcPct val="90000"/>
              </a:lnSpc>
              <a:defRPr sz="3000">
                <a:solidFill>
                  <a:srgbClr val="451E7B"/>
                </a:solidFill>
                <a:latin typeface="Williams Calson Regular"/>
                <a:ea typeface="Williams Calson Regular"/>
                <a:cs typeface="Williams Calson Regular"/>
                <a:sym typeface="Williams Calson Regular"/>
              </a:defRPr>
            </a:pPr>
            <a:r>
              <a:t>Website Demo</a:t>
            </a:r>
          </a:p>
          <a:p>
            <a:pPr>
              <a:lnSpc>
                <a:spcPct val="90000"/>
              </a:lnSpc>
              <a:defRPr sz="3000">
                <a:solidFill>
                  <a:srgbClr val="451E7B"/>
                </a:solidFill>
                <a:latin typeface="Williams Calson Regular"/>
                <a:ea typeface="Williams Calson Regular"/>
                <a:cs typeface="Williams Calson Regular"/>
                <a:sym typeface="Williams Calson Regular"/>
              </a:defRPr>
            </a:pPr>
            <a:r>
              <a:t>Q&amp;A</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advClick="1" p14:dur="1000">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C391B"/>
        </a:solidFill>
      </p:bgPr>
    </p:bg>
    <p:spTree>
      <p:nvGrpSpPr>
        <p:cNvPr id="1" name=""/>
        <p:cNvGrpSpPr/>
        <p:nvPr/>
      </p:nvGrpSpPr>
      <p:grpSpPr>
        <a:xfrm>
          <a:off x="0" y="0"/>
          <a:ext cx="0" cy="0"/>
          <a:chOff x="0" y="0"/>
          <a:chExt cx="0" cy="0"/>
        </a:xfrm>
      </p:grpSpPr>
      <p:sp>
        <p:nvSpPr>
          <p:cNvPr id="858" name="Google Shape;1378;p149"/>
          <p:cNvSpPr txBox="1"/>
          <p:nvPr>
            <p:ph type="title"/>
          </p:nvPr>
        </p:nvSpPr>
        <p:spPr>
          <a:xfrm>
            <a:off x="160349" y="160349"/>
            <a:ext cx="1800002" cy="877502"/>
          </a:xfrm>
          <a:prstGeom prst="rect">
            <a:avLst/>
          </a:prstGeom>
        </p:spPr>
        <p:txBody>
          <a:bodyPr/>
          <a:lstStyle/>
          <a:p>
            <a:pPr>
              <a:defRPr sz="2000">
                <a:solidFill>
                  <a:srgbClr val="9A9949"/>
                </a:solidFill>
                <a:latin typeface="Williams Calson Regular"/>
                <a:ea typeface="Williams Calson Regular"/>
                <a:cs typeface="Williams Calson Regular"/>
                <a:sym typeface="Williams Calson Regular"/>
              </a:defRPr>
            </a:pPr>
            <a:r>
              <a:t>Web </a:t>
            </a:r>
            <a:r>
              <a:rPr i="1"/>
              <a:t>Features</a:t>
            </a:r>
          </a:p>
          <a:p>
            <a:pPr>
              <a:defRPr>
                <a:solidFill>
                  <a:srgbClr val="9A9949"/>
                </a:solidFill>
              </a:defRPr>
            </a:pPr>
          </a:p>
          <a:p>
            <a:pPr>
              <a:defRPr>
                <a:solidFill>
                  <a:srgbClr val="9A9949"/>
                </a:solidFill>
              </a:defRPr>
            </a:pPr>
            <a:r>
              <a:t>Giving people an easy</a:t>
            </a:r>
            <a:br/>
            <a:r>
              <a:t>way to interact with and</a:t>
            </a:r>
            <a:br/>
            <a:r>
              <a:t>design their home</a:t>
            </a:r>
          </a:p>
        </p:txBody>
      </p:sp>
      <p:sp>
        <p:nvSpPr>
          <p:cNvPr id="859" name="Google Shape;1379;p149"/>
          <p:cNvSpPr txBox="1"/>
          <p:nvPr>
            <p:ph type="body" sz="quarter" idx="1"/>
          </p:nvPr>
        </p:nvSpPr>
        <p:spPr>
          <a:xfrm>
            <a:off x="163800" y="1242041"/>
            <a:ext cx="1890000" cy="2234401"/>
          </a:xfrm>
          <a:prstGeom prst="rect">
            <a:avLst/>
          </a:prstGeom>
        </p:spPr>
        <p:txBody>
          <a:bodyPr/>
          <a:lstStyle/>
          <a:p>
            <a:pPr defTabSz="713231">
              <a:defRPr sz="780">
                <a:solidFill>
                  <a:srgbClr val="9A9949"/>
                </a:solidFill>
              </a:defRPr>
            </a:pPr>
            <a:r>
              <a:t>Lorem ipsum dolor sit amet, consectetur adipiscing elit, sed do eiusmod tempor incididunt ut labore et dolore magna aliqua. Sit amet justo donec enim diam vulputate ut pharetra. Enim tortor at auctor urna. Lacus viverra vitae congue eu consequat ac. Ullamcorper sit amet risus nullam eget felis. </a:t>
            </a:r>
          </a:p>
          <a:p>
            <a:pPr defTabSz="713231">
              <a:defRPr sz="780">
                <a:solidFill>
                  <a:srgbClr val="9A9949"/>
                </a:solidFill>
              </a:defRPr>
            </a:pPr>
          </a:p>
          <a:p>
            <a:pPr defTabSz="713231">
              <a:defRPr sz="780">
                <a:solidFill>
                  <a:srgbClr val="9A9949"/>
                </a:solidFill>
              </a:defRPr>
            </a:pPr>
            <a:r>
              <a:t>Ullamcorper a lacus vestibulum sed arcu non odio. Enim neque volutpat ac tincidunt vitae semper quis lectus. Faucibus vitae aliquet nec ullamcorper sit amet risus. Maecenas accumsan lacus vel facilisis volutpat est velit egestas dui. Egestas purus viverra accumsan in nisl nisi scelerisque eu ultrices.</a:t>
            </a:r>
          </a:p>
        </p:txBody>
      </p:sp>
      <p:sp>
        <p:nvSpPr>
          <p:cNvPr id="860" name="Google Shape;1383;p149"/>
          <p:cNvSpPr txBox="1"/>
          <p:nvPr/>
        </p:nvSpPr>
        <p:spPr>
          <a:xfrm>
            <a:off x="2392199" y="2090741"/>
            <a:ext cx="1380001" cy="268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defRPr sz="600">
                <a:solidFill>
                  <a:srgbClr val="9A9949"/>
                </a:solidFill>
                <a:latin typeface="Helvetica Neue"/>
                <a:ea typeface="Helvetica Neue"/>
                <a:cs typeface="Helvetica Neue"/>
                <a:sym typeface="Helvetica Neue"/>
              </a:defRPr>
            </a:pPr>
            <a:r>
              <a:t>Title</a:t>
            </a:r>
          </a:p>
          <a:p>
            <a:pPr>
              <a:defRPr sz="600">
                <a:solidFill>
                  <a:srgbClr val="9A9949"/>
                </a:solidFill>
                <a:latin typeface="Helvetica Neue"/>
                <a:ea typeface="Helvetica Neue"/>
                <a:cs typeface="Helvetica Neue"/>
                <a:sym typeface="Helvetica Neue"/>
              </a:defRPr>
            </a:pPr>
            <a:r>
              <a:t>Lorem ipsum dolor sit amet, consectetur adipiscing elit.</a:t>
            </a:r>
          </a:p>
        </p:txBody>
      </p:sp>
      <p:sp>
        <p:nvSpPr>
          <p:cNvPr id="861" name="Google Shape;1385;p149"/>
          <p:cNvSpPr txBox="1"/>
          <p:nvPr/>
        </p:nvSpPr>
        <p:spPr>
          <a:xfrm>
            <a:off x="6855900" y="2090741"/>
            <a:ext cx="1380001" cy="268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defRPr sz="600">
                <a:solidFill>
                  <a:srgbClr val="9A9949"/>
                </a:solidFill>
                <a:latin typeface="Helvetica Neue"/>
                <a:ea typeface="Helvetica Neue"/>
                <a:cs typeface="Helvetica Neue"/>
                <a:sym typeface="Helvetica Neue"/>
              </a:defRPr>
            </a:pPr>
            <a:r>
              <a:t>Title</a:t>
            </a:r>
          </a:p>
          <a:p>
            <a:pPr>
              <a:defRPr sz="600">
                <a:solidFill>
                  <a:srgbClr val="9A9949"/>
                </a:solidFill>
                <a:latin typeface="Helvetica Neue"/>
                <a:ea typeface="Helvetica Neue"/>
                <a:cs typeface="Helvetica Neue"/>
                <a:sym typeface="Helvetica Neue"/>
              </a:defRPr>
            </a:pPr>
            <a:r>
              <a:t>Lorem ipsum dolor sit amet, consectetur adipiscing elit.</a:t>
            </a:r>
          </a:p>
        </p:txBody>
      </p:sp>
      <p:pic>
        <p:nvPicPr>
          <p:cNvPr id="862" name="PlaceholderImage.png" descr="PlaceholderImage.png"/>
          <p:cNvPicPr>
            <a:picLocks noChangeAspect="1"/>
          </p:cNvPicPr>
          <p:nvPr/>
        </p:nvPicPr>
        <p:blipFill>
          <a:blip r:embed="rId2">
            <a:extLst/>
          </a:blip>
          <a:srcRect l="0" t="6214" r="0" b="6207"/>
          <a:stretch>
            <a:fillRect/>
          </a:stretch>
        </p:blipFill>
        <p:spPr>
          <a:xfrm>
            <a:off x="2392199" y="160349"/>
            <a:ext cx="2124001" cy="18601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4" y="0"/>
                </a:moveTo>
                <a:cubicBezTo>
                  <a:pt x="404" y="0"/>
                  <a:pt x="0" y="461"/>
                  <a:pt x="0" y="1032"/>
                </a:cubicBezTo>
                <a:lnTo>
                  <a:pt x="0" y="20563"/>
                </a:lnTo>
                <a:cubicBezTo>
                  <a:pt x="0" y="21134"/>
                  <a:pt x="404" y="21600"/>
                  <a:pt x="904" y="21600"/>
                </a:cubicBezTo>
                <a:lnTo>
                  <a:pt x="20692" y="21600"/>
                </a:lnTo>
                <a:cubicBezTo>
                  <a:pt x="21192" y="21600"/>
                  <a:pt x="21600" y="21134"/>
                  <a:pt x="21600" y="20563"/>
                </a:cubicBezTo>
                <a:lnTo>
                  <a:pt x="21600" y="1032"/>
                </a:lnTo>
                <a:cubicBezTo>
                  <a:pt x="21600" y="461"/>
                  <a:pt x="21192" y="0"/>
                  <a:pt x="20692" y="0"/>
                </a:cubicBezTo>
                <a:lnTo>
                  <a:pt x="904" y="0"/>
                </a:lnTo>
                <a:close/>
              </a:path>
            </a:pathLst>
          </a:custGeom>
          <a:ln w="12700">
            <a:miter lim="400000"/>
          </a:ln>
        </p:spPr>
      </p:pic>
      <p:pic>
        <p:nvPicPr>
          <p:cNvPr id="863" name="PlaceholderImage.png" descr="PlaceholderImage.png"/>
          <p:cNvPicPr>
            <a:picLocks noChangeAspect="1"/>
          </p:cNvPicPr>
          <p:nvPr/>
        </p:nvPicPr>
        <p:blipFill>
          <a:blip r:embed="rId2">
            <a:extLst/>
          </a:blip>
          <a:srcRect l="0" t="6214" r="0" b="6207"/>
          <a:stretch>
            <a:fillRect/>
          </a:stretch>
        </p:blipFill>
        <p:spPr>
          <a:xfrm>
            <a:off x="6855900" y="160349"/>
            <a:ext cx="2124001" cy="18601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96" y="0"/>
                </a:moveTo>
                <a:cubicBezTo>
                  <a:pt x="400" y="0"/>
                  <a:pt x="0" y="457"/>
                  <a:pt x="0" y="1023"/>
                </a:cubicBezTo>
                <a:lnTo>
                  <a:pt x="0" y="20572"/>
                </a:lnTo>
                <a:cubicBezTo>
                  <a:pt x="0" y="21138"/>
                  <a:pt x="400" y="21600"/>
                  <a:pt x="896" y="21600"/>
                </a:cubicBezTo>
                <a:lnTo>
                  <a:pt x="20700" y="21600"/>
                </a:lnTo>
                <a:cubicBezTo>
                  <a:pt x="21196" y="21600"/>
                  <a:pt x="21600" y="21138"/>
                  <a:pt x="21600" y="20572"/>
                </a:cubicBezTo>
                <a:lnTo>
                  <a:pt x="21600" y="1023"/>
                </a:lnTo>
                <a:cubicBezTo>
                  <a:pt x="21600" y="457"/>
                  <a:pt x="21196" y="0"/>
                  <a:pt x="20700" y="0"/>
                </a:cubicBezTo>
                <a:lnTo>
                  <a:pt x="896" y="0"/>
                </a:lnTo>
                <a:close/>
              </a:path>
            </a:pathLst>
          </a:custGeom>
          <a:ln w="12700">
            <a:miter lim="400000"/>
          </a:ln>
        </p:spPr>
      </p:pic>
      <p:sp>
        <p:nvSpPr>
          <p:cNvPr id="864" name="Google Shape;1383;p149"/>
          <p:cNvSpPr txBox="1"/>
          <p:nvPr/>
        </p:nvSpPr>
        <p:spPr>
          <a:xfrm>
            <a:off x="4624349" y="2090741"/>
            <a:ext cx="1380001" cy="268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defRPr sz="600">
                <a:solidFill>
                  <a:srgbClr val="9A9949"/>
                </a:solidFill>
                <a:latin typeface="Helvetica Neue"/>
                <a:ea typeface="Helvetica Neue"/>
                <a:cs typeface="Helvetica Neue"/>
                <a:sym typeface="Helvetica Neue"/>
              </a:defRPr>
            </a:pPr>
            <a:r>
              <a:t>Title</a:t>
            </a:r>
          </a:p>
          <a:p>
            <a:pPr>
              <a:defRPr sz="600">
                <a:solidFill>
                  <a:srgbClr val="9A9949"/>
                </a:solidFill>
                <a:latin typeface="Helvetica Neue"/>
                <a:ea typeface="Helvetica Neue"/>
                <a:cs typeface="Helvetica Neue"/>
                <a:sym typeface="Helvetica Neue"/>
              </a:defRPr>
            </a:pPr>
            <a:r>
              <a:t>Lorem ipsum dolor sit amet, consectetur adipiscing elit.</a:t>
            </a:r>
          </a:p>
        </p:txBody>
      </p:sp>
      <p:pic>
        <p:nvPicPr>
          <p:cNvPr id="865" name="PlaceholderImage.png" descr="PlaceholderImage.png"/>
          <p:cNvPicPr>
            <a:picLocks noChangeAspect="1"/>
          </p:cNvPicPr>
          <p:nvPr/>
        </p:nvPicPr>
        <p:blipFill>
          <a:blip r:embed="rId2">
            <a:extLst/>
          </a:blip>
          <a:srcRect l="0" t="6214" r="0" b="6207"/>
          <a:stretch>
            <a:fillRect/>
          </a:stretch>
        </p:blipFill>
        <p:spPr>
          <a:xfrm>
            <a:off x="4624349" y="160349"/>
            <a:ext cx="2124002" cy="18601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4" y="0"/>
                </a:moveTo>
                <a:cubicBezTo>
                  <a:pt x="404" y="0"/>
                  <a:pt x="0" y="461"/>
                  <a:pt x="0" y="1032"/>
                </a:cubicBezTo>
                <a:lnTo>
                  <a:pt x="0" y="20563"/>
                </a:lnTo>
                <a:cubicBezTo>
                  <a:pt x="0" y="21134"/>
                  <a:pt x="404" y="21600"/>
                  <a:pt x="904" y="21600"/>
                </a:cubicBezTo>
                <a:lnTo>
                  <a:pt x="20692" y="21600"/>
                </a:lnTo>
                <a:cubicBezTo>
                  <a:pt x="21192" y="21600"/>
                  <a:pt x="21600" y="21134"/>
                  <a:pt x="21600" y="20563"/>
                </a:cubicBezTo>
                <a:lnTo>
                  <a:pt x="21600" y="1032"/>
                </a:lnTo>
                <a:cubicBezTo>
                  <a:pt x="21600" y="461"/>
                  <a:pt x="21192" y="0"/>
                  <a:pt x="20692" y="0"/>
                </a:cubicBezTo>
                <a:lnTo>
                  <a:pt x="904" y="0"/>
                </a:lnTo>
                <a:close/>
              </a:path>
            </a:pathLst>
          </a:custGeom>
          <a:ln w="12700">
            <a:miter lim="400000"/>
          </a:ln>
        </p:spPr>
      </p:pic>
      <p:sp>
        <p:nvSpPr>
          <p:cNvPr id="866" name="Google Shape;1383;p149"/>
          <p:cNvSpPr txBox="1"/>
          <p:nvPr/>
        </p:nvSpPr>
        <p:spPr>
          <a:xfrm>
            <a:off x="2392199" y="4468474"/>
            <a:ext cx="1380001" cy="268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defRPr sz="600">
                <a:solidFill>
                  <a:srgbClr val="9A9949"/>
                </a:solidFill>
                <a:latin typeface="Helvetica Neue"/>
                <a:ea typeface="Helvetica Neue"/>
                <a:cs typeface="Helvetica Neue"/>
                <a:sym typeface="Helvetica Neue"/>
              </a:defRPr>
            </a:pPr>
            <a:r>
              <a:t>Title</a:t>
            </a:r>
          </a:p>
          <a:p>
            <a:pPr>
              <a:defRPr sz="600">
                <a:solidFill>
                  <a:srgbClr val="9A9949"/>
                </a:solidFill>
                <a:latin typeface="Helvetica Neue"/>
                <a:ea typeface="Helvetica Neue"/>
                <a:cs typeface="Helvetica Neue"/>
                <a:sym typeface="Helvetica Neue"/>
              </a:defRPr>
            </a:pPr>
            <a:r>
              <a:t>Lorem ipsum dolor sit amet, consectetur adipiscing elit.</a:t>
            </a:r>
          </a:p>
        </p:txBody>
      </p:sp>
      <p:sp>
        <p:nvSpPr>
          <p:cNvPr id="867" name="Google Shape;1385;p149"/>
          <p:cNvSpPr txBox="1"/>
          <p:nvPr/>
        </p:nvSpPr>
        <p:spPr>
          <a:xfrm>
            <a:off x="6855900" y="4468474"/>
            <a:ext cx="1380001" cy="268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defRPr sz="600">
                <a:solidFill>
                  <a:srgbClr val="9A9949"/>
                </a:solidFill>
                <a:latin typeface="Helvetica Neue"/>
                <a:ea typeface="Helvetica Neue"/>
                <a:cs typeface="Helvetica Neue"/>
                <a:sym typeface="Helvetica Neue"/>
              </a:defRPr>
            </a:pPr>
            <a:r>
              <a:t>Title</a:t>
            </a:r>
          </a:p>
          <a:p>
            <a:pPr>
              <a:defRPr sz="600">
                <a:solidFill>
                  <a:srgbClr val="9A9949"/>
                </a:solidFill>
                <a:latin typeface="Helvetica Neue"/>
                <a:ea typeface="Helvetica Neue"/>
                <a:cs typeface="Helvetica Neue"/>
                <a:sym typeface="Helvetica Neue"/>
              </a:defRPr>
            </a:pPr>
            <a:r>
              <a:t>Lorem ipsum dolor sit amet, consectetur adipiscing elit.</a:t>
            </a:r>
          </a:p>
        </p:txBody>
      </p:sp>
      <p:pic>
        <p:nvPicPr>
          <p:cNvPr id="868" name="PlaceholderImage.png" descr="PlaceholderImage.png"/>
          <p:cNvPicPr>
            <a:picLocks noChangeAspect="1"/>
          </p:cNvPicPr>
          <p:nvPr/>
        </p:nvPicPr>
        <p:blipFill>
          <a:blip r:embed="rId2">
            <a:extLst/>
          </a:blip>
          <a:srcRect l="0" t="6214" r="0" b="6207"/>
          <a:stretch>
            <a:fillRect/>
          </a:stretch>
        </p:blipFill>
        <p:spPr>
          <a:xfrm>
            <a:off x="2392199" y="2538083"/>
            <a:ext cx="2124001" cy="1860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4" y="0"/>
                </a:moveTo>
                <a:cubicBezTo>
                  <a:pt x="404" y="0"/>
                  <a:pt x="0" y="461"/>
                  <a:pt x="0" y="1032"/>
                </a:cubicBezTo>
                <a:lnTo>
                  <a:pt x="0" y="20563"/>
                </a:lnTo>
                <a:cubicBezTo>
                  <a:pt x="0" y="21134"/>
                  <a:pt x="404" y="21600"/>
                  <a:pt x="904" y="21600"/>
                </a:cubicBezTo>
                <a:lnTo>
                  <a:pt x="20692" y="21600"/>
                </a:lnTo>
                <a:cubicBezTo>
                  <a:pt x="21192" y="21600"/>
                  <a:pt x="21600" y="21134"/>
                  <a:pt x="21600" y="20563"/>
                </a:cubicBezTo>
                <a:lnTo>
                  <a:pt x="21600" y="1032"/>
                </a:lnTo>
                <a:cubicBezTo>
                  <a:pt x="21600" y="461"/>
                  <a:pt x="21192" y="0"/>
                  <a:pt x="20692" y="0"/>
                </a:cubicBezTo>
                <a:lnTo>
                  <a:pt x="904" y="0"/>
                </a:lnTo>
                <a:close/>
              </a:path>
            </a:pathLst>
          </a:custGeom>
          <a:ln w="12700">
            <a:miter lim="400000"/>
          </a:ln>
        </p:spPr>
      </p:pic>
      <p:pic>
        <p:nvPicPr>
          <p:cNvPr id="869" name="PlaceholderImage.png" descr="PlaceholderImage.png"/>
          <p:cNvPicPr>
            <a:picLocks noChangeAspect="1"/>
          </p:cNvPicPr>
          <p:nvPr/>
        </p:nvPicPr>
        <p:blipFill>
          <a:blip r:embed="rId2">
            <a:extLst/>
          </a:blip>
          <a:srcRect l="0" t="6214" r="0" b="6207"/>
          <a:stretch>
            <a:fillRect/>
          </a:stretch>
        </p:blipFill>
        <p:spPr>
          <a:xfrm>
            <a:off x="6855900" y="2538083"/>
            <a:ext cx="2124001" cy="1860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96" y="0"/>
                </a:moveTo>
                <a:cubicBezTo>
                  <a:pt x="400" y="0"/>
                  <a:pt x="0" y="457"/>
                  <a:pt x="0" y="1023"/>
                </a:cubicBezTo>
                <a:lnTo>
                  <a:pt x="0" y="20572"/>
                </a:lnTo>
                <a:cubicBezTo>
                  <a:pt x="0" y="21138"/>
                  <a:pt x="400" y="21600"/>
                  <a:pt x="896" y="21600"/>
                </a:cubicBezTo>
                <a:lnTo>
                  <a:pt x="20700" y="21600"/>
                </a:lnTo>
                <a:cubicBezTo>
                  <a:pt x="21196" y="21600"/>
                  <a:pt x="21600" y="21138"/>
                  <a:pt x="21600" y="20572"/>
                </a:cubicBezTo>
                <a:lnTo>
                  <a:pt x="21600" y="1023"/>
                </a:lnTo>
                <a:cubicBezTo>
                  <a:pt x="21600" y="457"/>
                  <a:pt x="21196" y="0"/>
                  <a:pt x="20700" y="0"/>
                </a:cubicBezTo>
                <a:lnTo>
                  <a:pt x="896" y="0"/>
                </a:lnTo>
                <a:close/>
              </a:path>
            </a:pathLst>
          </a:custGeom>
          <a:ln w="12700">
            <a:miter lim="400000"/>
          </a:ln>
        </p:spPr>
      </p:pic>
      <p:sp>
        <p:nvSpPr>
          <p:cNvPr id="870" name="Google Shape;1383;p149"/>
          <p:cNvSpPr txBox="1"/>
          <p:nvPr/>
        </p:nvSpPr>
        <p:spPr>
          <a:xfrm>
            <a:off x="4624349" y="4468474"/>
            <a:ext cx="1380001" cy="268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defRPr sz="600">
                <a:solidFill>
                  <a:srgbClr val="9A9949"/>
                </a:solidFill>
                <a:latin typeface="Helvetica Neue"/>
                <a:ea typeface="Helvetica Neue"/>
                <a:cs typeface="Helvetica Neue"/>
                <a:sym typeface="Helvetica Neue"/>
              </a:defRPr>
            </a:pPr>
            <a:r>
              <a:t>Title</a:t>
            </a:r>
          </a:p>
          <a:p>
            <a:pPr>
              <a:defRPr sz="600">
                <a:solidFill>
                  <a:srgbClr val="9A9949"/>
                </a:solidFill>
                <a:latin typeface="Helvetica Neue"/>
                <a:ea typeface="Helvetica Neue"/>
                <a:cs typeface="Helvetica Neue"/>
                <a:sym typeface="Helvetica Neue"/>
              </a:defRPr>
            </a:pPr>
            <a:r>
              <a:t>Lorem ipsum dolor sit amet, consectetur adipiscing elit.</a:t>
            </a:r>
          </a:p>
        </p:txBody>
      </p:sp>
      <p:pic>
        <p:nvPicPr>
          <p:cNvPr id="871" name="PlaceholderImage.png" descr="PlaceholderImage.png"/>
          <p:cNvPicPr>
            <a:picLocks noChangeAspect="1"/>
          </p:cNvPicPr>
          <p:nvPr/>
        </p:nvPicPr>
        <p:blipFill>
          <a:blip r:embed="rId2">
            <a:extLst/>
          </a:blip>
          <a:srcRect l="0" t="6214" r="0" b="6207"/>
          <a:stretch>
            <a:fillRect/>
          </a:stretch>
        </p:blipFill>
        <p:spPr>
          <a:xfrm>
            <a:off x="4624349" y="2538083"/>
            <a:ext cx="2124002" cy="1860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4" y="0"/>
                </a:moveTo>
                <a:cubicBezTo>
                  <a:pt x="404" y="0"/>
                  <a:pt x="0" y="461"/>
                  <a:pt x="0" y="1032"/>
                </a:cubicBezTo>
                <a:lnTo>
                  <a:pt x="0" y="20563"/>
                </a:lnTo>
                <a:cubicBezTo>
                  <a:pt x="0" y="21134"/>
                  <a:pt x="404" y="21600"/>
                  <a:pt x="904" y="21600"/>
                </a:cubicBezTo>
                <a:lnTo>
                  <a:pt x="20692" y="21600"/>
                </a:lnTo>
                <a:cubicBezTo>
                  <a:pt x="21192" y="21600"/>
                  <a:pt x="21600" y="21134"/>
                  <a:pt x="21600" y="20563"/>
                </a:cubicBezTo>
                <a:lnTo>
                  <a:pt x="21600" y="1032"/>
                </a:lnTo>
                <a:cubicBezTo>
                  <a:pt x="21600" y="461"/>
                  <a:pt x="21192" y="0"/>
                  <a:pt x="20692" y="0"/>
                </a:cubicBezTo>
                <a:lnTo>
                  <a:pt x="904" y="0"/>
                </a:lnTo>
                <a:close/>
              </a:path>
            </a:pathLst>
          </a:cu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0DDE5"/>
        </a:solidFill>
      </p:bgPr>
    </p:bg>
    <p:spTree>
      <p:nvGrpSpPr>
        <p:cNvPr id="1" name=""/>
        <p:cNvGrpSpPr/>
        <p:nvPr/>
      </p:nvGrpSpPr>
      <p:grpSpPr>
        <a:xfrm>
          <a:off x="0" y="0"/>
          <a:ext cx="0" cy="0"/>
          <a:chOff x="0" y="0"/>
          <a:chExt cx="0" cy="0"/>
        </a:xfrm>
      </p:grpSpPr>
      <p:pic>
        <p:nvPicPr>
          <p:cNvPr id="873" name="PlaceholderImage.png" descr="PlaceholderImage.png"/>
          <p:cNvPicPr>
            <a:picLocks noChangeAspect="1"/>
          </p:cNvPicPr>
          <p:nvPr>
            <p:ph type="pic" idx="21"/>
          </p:nvPr>
        </p:nvPicPr>
        <p:blipFill>
          <a:blip r:embed="rId2">
            <a:extLst/>
          </a:blip>
          <a:srcRect l="12219" t="0" r="12224" b="0"/>
          <a:stretch>
            <a:fillRect/>
          </a:stretch>
        </p:blipFill>
        <p:spPr>
          <a:xfrm>
            <a:off x="160349" y="160349"/>
            <a:ext cx="2867820" cy="3795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6" y="0"/>
                </a:moveTo>
                <a:cubicBezTo>
                  <a:pt x="303" y="0"/>
                  <a:pt x="0" y="229"/>
                  <a:pt x="0" y="510"/>
                </a:cubicBezTo>
                <a:lnTo>
                  <a:pt x="0" y="21090"/>
                </a:lnTo>
                <a:cubicBezTo>
                  <a:pt x="0" y="21371"/>
                  <a:pt x="303" y="21600"/>
                  <a:pt x="676" y="21600"/>
                </a:cubicBezTo>
                <a:lnTo>
                  <a:pt x="20927" y="21600"/>
                </a:lnTo>
                <a:cubicBezTo>
                  <a:pt x="21300" y="21600"/>
                  <a:pt x="21600" y="21371"/>
                  <a:pt x="21600" y="21090"/>
                </a:cubicBezTo>
                <a:lnTo>
                  <a:pt x="21600" y="510"/>
                </a:lnTo>
                <a:cubicBezTo>
                  <a:pt x="21600" y="229"/>
                  <a:pt x="21300" y="0"/>
                  <a:pt x="20927" y="0"/>
                </a:cubicBezTo>
                <a:lnTo>
                  <a:pt x="676" y="0"/>
                </a:lnTo>
                <a:close/>
              </a:path>
            </a:pathLst>
          </a:custGeom>
        </p:spPr>
      </p:pic>
      <p:pic>
        <p:nvPicPr>
          <p:cNvPr id="874" name="PlaceholderImage.png" descr="PlaceholderImage.png"/>
          <p:cNvPicPr>
            <a:picLocks noChangeAspect="1"/>
          </p:cNvPicPr>
          <p:nvPr>
            <p:ph type="pic" idx="22"/>
          </p:nvPr>
        </p:nvPicPr>
        <p:blipFill>
          <a:blip r:embed="rId2">
            <a:extLst/>
          </a:blip>
          <a:srcRect l="12219" t="0" r="12224" b="0"/>
          <a:stretch>
            <a:fillRect/>
          </a:stretch>
        </p:blipFill>
        <p:spPr>
          <a:xfrm>
            <a:off x="3137999" y="160349"/>
            <a:ext cx="2867820" cy="3795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4" y="0"/>
                </a:moveTo>
                <a:cubicBezTo>
                  <a:pt x="283" y="0"/>
                  <a:pt x="0" y="214"/>
                  <a:pt x="0" y="479"/>
                </a:cubicBezTo>
                <a:lnTo>
                  <a:pt x="0" y="21119"/>
                </a:lnTo>
                <a:cubicBezTo>
                  <a:pt x="0" y="21384"/>
                  <a:pt x="283" y="21600"/>
                  <a:pt x="634" y="21600"/>
                </a:cubicBezTo>
                <a:lnTo>
                  <a:pt x="20966" y="21600"/>
                </a:lnTo>
                <a:cubicBezTo>
                  <a:pt x="21317" y="21600"/>
                  <a:pt x="21600" y="21384"/>
                  <a:pt x="21600" y="21119"/>
                </a:cubicBezTo>
                <a:lnTo>
                  <a:pt x="21600" y="479"/>
                </a:lnTo>
                <a:cubicBezTo>
                  <a:pt x="21600" y="214"/>
                  <a:pt x="21317" y="0"/>
                  <a:pt x="20966" y="0"/>
                </a:cubicBezTo>
                <a:lnTo>
                  <a:pt x="634" y="0"/>
                </a:lnTo>
                <a:close/>
              </a:path>
            </a:pathLst>
          </a:custGeom>
        </p:spPr>
      </p:pic>
      <p:pic>
        <p:nvPicPr>
          <p:cNvPr id="875" name="PlaceholderImage.png" descr="PlaceholderImage.png"/>
          <p:cNvPicPr>
            <a:picLocks noChangeAspect="1"/>
          </p:cNvPicPr>
          <p:nvPr>
            <p:ph type="pic" idx="23"/>
          </p:nvPr>
        </p:nvPicPr>
        <p:blipFill>
          <a:blip r:embed="rId2">
            <a:extLst/>
          </a:blip>
          <a:srcRect l="12219" t="0" r="12224" b="0"/>
          <a:stretch>
            <a:fillRect/>
          </a:stretch>
        </p:blipFill>
        <p:spPr>
          <a:xfrm>
            <a:off x="6115649" y="160349"/>
            <a:ext cx="2867820" cy="3795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3" y="0"/>
                </a:moveTo>
                <a:cubicBezTo>
                  <a:pt x="323" y="0"/>
                  <a:pt x="0" y="244"/>
                  <a:pt x="0" y="547"/>
                </a:cubicBezTo>
                <a:lnTo>
                  <a:pt x="0" y="21051"/>
                </a:lnTo>
                <a:cubicBezTo>
                  <a:pt x="0" y="21353"/>
                  <a:pt x="323" y="21600"/>
                  <a:pt x="723" y="21600"/>
                </a:cubicBezTo>
                <a:lnTo>
                  <a:pt x="20877" y="21600"/>
                </a:lnTo>
                <a:cubicBezTo>
                  <a:pt x="21277" y="21600"/>
                  <a:pt x="21600" y="21353"/>
                  <a:pt x="21600" y="21051"/>
                </a:cubicBezTo>
                <a:lnTo>
                  <a:pt x="21600" y="547"/>
                </a:lnTo>
                <a:cubicBezTo>
                  <a:pt x="21600" y="244"/>
                  <a:pt x="21277" y="0"/>
                  <a:pt x="20877" y="0"/>
                </a:cubicBezTo>
                <a:lnTo>
                  <a:pt x="723" y="0"/>
                </a:lnTo>
                <a:close/>
              </a:path>
            </a:pathLst>
          </a:custGeom>
        </p:spPr>
      </p:pic>
      <p:sp>
        <p:nvSpPr>
          <p:cNvPr id="876" name="Google Shape;1258;p140"/>
          <p:cNvSpPr txBox="1"/>
          <p:nvPr>
            <p:ph type="body" sz="quarter" idx="1"/>
          </p:nvPr>
        </p:nvSpPr>
        <p:spPr>
          <a:xfrm>
            <a:off x="160349" y="4064075"/>
            <a:ext cx="2123702" cy="672901"/>
          </a:xfrm>
          <a:prstGeom prst="rect">
            <a:avLst/>
          </a:prstGeom>
        </p:spPr>
        <p:txBody>
          <a:bodyPr/>
          <a:lstStyle/>
          <a:p>
            <a:pPr defTabSz="905255">
              <a:lnSpc>
                <a:spcPct val="100000"/>
              </a:lnSpc>
              <a:defRPr sz="1485">
                <a:solidFill>
                  <a:srgbClr val="451E7B"/>
                </a:solidFill>
                <a:latin typeface="Williams Calson Regular"/>
                <a:ea typeface="Williams Calson Regular"/>
                <a:cs typeface="Williams Calson Regular"/>
                <a:sym typeface="Williams Calson Regular"/>
              </a:defRPr>
            </a:pPr>
            <a:r>
              <a:t>HTML</a:t>
            </a:r>
          </a:p>
          <a:p>
            <a:pPr defTabSz="905255">
              <a:lnSpc>
                <a:spcPct val="100000"/>
              </a:lnSpc>
              <a:defRPr sz="989">
                <a:solidFill>
                  <a:srgbClr val="451E7B"/>
                </a:solidFill>
              </a:defRPr>
            </a:pPr>
            <a:r>
              <a:t>Lorem ipsum dolor sit amet, consectetur adipiscing elit. In tristique dui felis, ut consectetur.</a:t>
            </a:r>
          </a:p>
        </p:txBody>
      </p:sp>
      <p:sp>
        <p:nvSpPr>
          <p:cNvPr id="877" name="Google Shape;1259;p140"/>
          <p:cNvSpPr txBox="1"/>
          <p:nvPr/>
        </p:nvSpPr>
        <p:spPr>
          <a:xfrm>
            <a:off x="3137999" y="4064075"/>
            <a:ext cx="2123701" cy="6729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905255">
              <a:defRPr sz="1485">
                <a:solidFill>
                  <a:srgbClr val="451E7B"/>
                </a:solidFill>
                <a:latin typeface="Williams Calson Regular"/>
                <a:ea typeface="Williams Calson Regular"/>
                <a:cs typeface="Williams Calson Regular"/>
                <a:sym typeface="Williams Calson Regular"/>
              </a:defRPr>
            </a:pPr>
            <a:r>
              <a:t>CSS</a:t>
            </a:r>
          </a:p>
          <a:p>
            <a:pPr defTabSz="905255">
              <a:defRPr sz="989">
                <a:solidFill>
                  <a:srgbClr val="451E7B"/>
                </a:solidFill>
                <a:latin typeface="Helvetica Neue"/>
                <a:ea typeface="Helvetica Neue"/>
                <a:cs typeface="Helvetica Neue"/>
                <a:sym typeface="Helvetica Neue"/>
              </a:defRPr>
            </a:pPr>
            <a:r>
              <a:t>Lorem ipsum dolor sit amet, consectetur adipiscing elit. In tristique dui felis, ut consectetur.</a:t>
            </a:r>
          </a:p>
        </p:txBody>
      </p:sp>
      <p:sp>
        <p:nvSpPr>
          <p:cNvPr id="878" name="Google Shape;1260;p140"/>
          <p:cNvSpPr txBox="1"/>
          <p:nvPr/>
        </p:nvSpPr>
        <p:spPr>
          <a:xfrm>
            <a:off x="6115649" y="4064075"/>
            <a:ext cx="2123701" cy="6729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905255">
              <a:defRPr sz="1485">
                <a:solidFill>
                  <a:srgbClr val="451E7B"/>
                </a:solidFill>
                <a:latin typeface="Williams Calson Regular"/>
                <a:ea typeface="Williams Calson Regular"/>
                <a:cs typeface="Williams Calson Regular"/>
                <a:sym typeface="Williams Calson Regular"/>
              </a:defRPr>
            </a:pPr>
            <a:r>
              <a:t>Javascript</a:t>
            </a:r>
            <a:endParaRPr sz="594">
              <a:latin typeface="Helvetica Neue"/>
              <a:ea typeface="Helvetica Neue"/>
              <a:cs typeface="Helvetica Neue"/>
              <a:sym typeface="Helvetica Neue"/>
            </a:endParaRPr>
          </a:p>
          <a:p>
            <a:pPr defTabSz="905255">
              <a:defRPr sz="989">
                <a:solidFill>
                  <a:srgbClr val="451E7B"/>
                </a:solidFill>
                <a:latin typeface="Helvetica Neue"/>
                <a:ea typeface="Helvetica Neue"/>
                <a:cs typeface="Helvetica Neue"/>
                <a:sym typeface="Helvetica Neue"/>
              </a:defRPr>
            </a:pPr>
            <a:r>
              <a:t>Lorem ipsum dolor sit amet, consectetur adipiscing elit. In tristique dui felis, ut consectetur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0DDE5"/>
        </a:solidFill>
      </p:bgPr>
    </p:bg>
    <p:spTree>
      <p:nvGrpSpPr>
        <p:cNvPr id="1" name=""/>
        <p:cNvGrpSpPr/>
        <p:nvPr/>
      </p:nvGrpSpPr>
      <p:grpSpPr>
        <a:xfrm>
          <a:off x="0" y="0"/>
          <a:ext cx="0" cy="0"/>
          <a:chOff x="0" y="0"/>
          <a:chExt cx="0" cy="0"/>
        </a:xfrm>
      </p:grpSpPr>
      <p:sp>
        <p:nvSpPr>
          <p:cNvPr id="880" name="Google Shape;1365;p148"/>
          <p:cNvSpPr txBox="1"/>
          <p:nvPr>
            <p:ph type="body" sz="quarter" idx="1"/>
          </p:nvPr>
        </p:nvSpPr>
        <p:spPr>
          <a:prstGeom prst="rect">
            <a:avLst/>
          </a:prstGeom>
        </p:spPr>
        <p:txBody>
          <a:bodyPr/>
          <a:lstStyle/>
          <a:p>
            <a:pPr>
              <a:lnSpc>
                <a:spcPct val="100000"/>
              </a:lnSpc>
              <a:defRPr sz="800">
                <a:solidFill>
                  <a:srgbClr val="451E7B"/>
                </a:solidFill>
              </a:defRPr>
            </a:pPr>
            <a:r>
              <a:t>Title</a:t>
            </a:r>
          </a:p>
          <a:p>
            <a:pPr>
              <a:lnSpc>
                <a:spcPct val="100000"/>
              </a:lnSpc>
              <a:defRPr sz="800">
                <a:solidFill>
                  <a:srgbClr val="451E7B"/>
                </a:solidFill>
              </a:defRPr>
            </a:pPr>
            <a:r>
              <a:t>Lorem ipsum dolor sit amet, consectetur adipiscing elit.</a:t>
            </a:r>
          </a:p>
        </p:txBody>
      </p:sp>
      <p:sp>
        <p:nvSpPr>
          <p:cNvPr id="881" name="Google Shape;1366;p148"/>
          <p:cNvSpPr txBox="1"/>
          <p:nvPr/>
        </p:nvSpPr>
        <p:spPr>
          <a:xfrm>
            <a:off x="4624349" y="4064075"/>
            <a:ext cx="1800001" cy="6729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defRPr sz="800">
                <a:solidFill>
                  <a:srgbClr val="451E7B"/>
                </a:solidFill>
                <a:latin typeface="Helvetica Neue"/>
                <a:ea typeface="Helvetica Neue"/>
                <a:cs typeface="Helvetica Neue"/>
                <a:sym typeface="Helvetica Neue"/>
              </a:defRPr>
            </a:pPr>
            <a:r>
              <a:t>Title</a:t>
            </a:r>
          </a:p>
          <a:p>
            <a:pPr>
              <a:defRPr sz="800">
                <a:solidFill>
                  <a:srgbClr val="451E7B"/>
                </a:solidFill>
                <a:latin typeface="Helvetica Neue"/>
                <a:ea typeface="Helvetica Neue"/>
                <a:cs typeface="Helvetica Neue"/>
                <a:sym typeface="Helvetica Neue"/>
              </a:defRPr>
            </a:pPr>
            <a:r>
              <a:t>Lorem ipsum dolor sit amet, consectetur adipiscing elit.</a:t>
            </a:r>
          </a:p>
        </p:txBody>
      </p:sp>
      <p:sp>
        <p:nvSpPr>
          <p:cNvPr id="882" name="Google Shape;1367;p148"/>
          <p:cNvSpPr txBox="1"/>
          <p:nvPr/>
        </p:nvSpPr>
        <p:spPr>
          <a:xfrm>
            <a:off x="6856349" y="4064075"/>
            <a:ext cx="1800001" cy="6729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defRPr sz="800">
                <a:solidFill>
                  <a:srgbClr val="451E7B"/>
                </a:solidFill>
                <a:latin typeface="Helvetica Neue"/>
                <a:ea typeface="Helvetica Neue"/>
                <a:cs typeface="Helvetica Neue"/>
                <a:sym typeface="Helvetica Neue"/>
              </a:defRPr>
            </a:pPr>
            <a:r>
              <a:t>Title</a:t>
            </a:r>
          </a:p>
          <a:p>
            <a:pPr>
              <a:defRPr sz="800">
                <a:solidFill>
                  <a:srgbClr val="451E7B"/>
                </a:solidFill>
                <a:latin typeface="Helvetica Neue"/>
                <a:ea typeface="Helvetica Neue"/>
                <a:cs typeface="Helvetica Neue"/>
                <a:sym typeface="Helvetica Neue"/>
              </a:defRPr>
            </a:pPr>
            <a:r>
              <a:t>Lorem ipsum dolor sit amet, consectetur adipiscing elit.</a:t>
            </a:r>
          </a:p>
        </p:txBody>
      </p:sp>
      <p:pic>
        <p:nvPicPr>
          <p:cNvPr id="883" name="PlaceholderImage.png" descr="PlaceholderImage.png"/>
          <p:cNvPicPr>
            <a:picLocks noChangeAspect="1"/>
          </p:cNvPicPr>
          <p:nvPr>
            <p:ph type="pic" idx="21"/>
          </p:nvPr>
        </p:nvPicPr>
        <p:blipFill>
          <a:blip r:embed="rId2">
            <a:extLst/>
          </a:blip>
          <a:srcRect l="21763" t="0" r="21762" b="0"/>
          <a:stretch>
            <a:fillRect/>
          </a:stretch>
        </p:blipFill>
        <p:spPr>
          <a:xfrm>
            <a:off x="2387500" y="160349"/>
            <a:ext cx="2143523" cy="3795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99" y="0"/>
                </a:moveTo>
                <a:cubicBezTo>
                  <a:pt x="1611" y="0"/>
                  <a:pt x="0" y="910"/>
                  <a:pt x="0" y="2033"/>
                </a:cubicBezTo>
                <a:lnTo>
                  <a:pt x="0" y="19567"/>
                </a:lnTo>
                <a:cubicBezTo>
                  <a:pt x="0" y="20690"/>
                  <a:pt x="1611" y="21600"/>
                  <a:pt x="3599" y="21600"/>
                </a:cubicBezTo>
                <a:lnTo>
                  <a:pt x="18001" y="21600"/>
                </a:lnTo>
                <a:cubicBezTo>
                  <a:pt x="19989" y="21600"/>
                  <a:pt x="21600" y="20690"/>
                  <a:pt x="21600" y="19567"/>
                </a:cubicBezTo>
                <a:lnTo>
                  <a:pt x="21600" y="2033"/>
                </a:lnTo>
                <a:cubicBezTo>
                  <a:pt x="21600" y="910"/>
                  <a:pt x="19989" y="0"/>
                  <a:pt x="18001" y="0"/>
                </a:cubicBezTo>
                <a:lnTo>
                  <a:pt x="3599" y="0"/>
                </a:lnTo>
                <a:close/>
              </a:path>
            </a:pathLst>
          </a:custGeom>
        </p:spPr>
      </p:pic>
      <p:pic>
        <p:nvPicPr>
          <p:cNvPr id="884" name="PlaceholderImage.png" descr="PlaceholderImage.png"/>
          <p:cNvPicPr>
            <a:picLocks noChangeAspect="1"/>
          </p:cNvPicPr>
          <p:nvPr/>
        </p:nvPicPr>
        <p:blipFill>
          <a:blip r:embed="rId2">
            <a:extLst/>
          </a:blip>
          <a:srcRect l="21763" t="0" r="21762" b="0"/>
          <a:stretch>
            <a:fillRect/>
          </a:stretch>
        </p:blipFill>
        <p:spPr>
          <a:xfrm>
            <a:off x="4612989" y="160349"/>
            <a:ext cx="2143522" cy="3795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99" y="0"/>
                </a:moveTo>
                <a:cubicBezTo>
                  <a:pt x="1611" y="0"/>
                  <a:pt x="0" y="910"/>
                  <a:pt x="0" y="2033"/>
                </a:cubicBezTo>
                <a:lnTo>
                  <a:pt x="0" y="19567"/>
                </a:lnTo>
                <a:cubicBezTo>
                  <a:pt x="0" y="20690"/>
                  <a:pt x="1611" y="21600"/>
                  <a:pt x="3599" y="21600"/>
                </a:cubicBezTo>
                <a:lnTo>
                  <a:pt x="18001" y="21600"/>
                </a:lnTo>
                <a:cubicBezTo>
                  <a:pt x="19989" y="21600"/>
                  <a:pt x="21600" y="20690"/>
                  <a:pt x="21600" y="19567"/>
                </a:cubicBezTo>
                <a:lnTo>
                  <a:pt x="21600" y="2033"/>
                </a:lnTo>
                <a:cubicBezTo>
                  <a:pt x="21600" y="910"/>
                  <a:pt x="19989" y="0"/>
                  <a:pt x="18001" y="0"/>
                </a:cubicBezTo>
                <a:lnTo>
                  <a:pt x="3599" y="0"/>
                </a:lnTo>
                <a:close/>
              </a:path>
            </a:pathLst>
          </a:custGeom>
          <a:ln w="12700">
            <a:miter lim="400000"/>
          </a:ln>
        </p:spPr>
      </p:pic>
      <p:pic>
        <p:nvPicPr>
          <p:cNvPr id="885" name="PlaceholderImage.png" descr="PlaceholderImage.png"/>
          <p:cNvPicPr>
            <a:picLocks noChangeAspect="1"/>
          </p:cNvPicPr>
          <p:nvPr>
            <p:ph type="pic" idx="23"/>
          </p:nvPr>
        </p:nvPicPr>
        <p:blipFill>
          <a:blip r:embed="rId2">
            <a:extLst/>
          </a:blip>
          <a:srcRect l="21763" t="0" r="21762" b="0"/>
          <a:stretch>
            <a:fillRect/>
          </a:stretch>
        </p:blipFill>
        <p:spPr>
          <a:xfrm>
            <a:off x="6838477" y="160349"/>
            <a:ext cx="2143523" cy="3795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99" y="0"/>
                </a:moveTo>
                <a:cubicBezTo>
                  <a:pt x="1611" y="0"/>
                  <a:pt x="0" y="910"/>
                  <a:pt x="0" y="2033"/>
                </a:cubicBezTo>
                <a:lnTo>
                  <a:pt x="0" y="19567"/>
                </a:lnTo>
                <a:cubicBezTo>
                  <a:pt x="0" y="20690"/>
                  <a:pt x="1611" y="21600"/>
                  <a:pt x="3599" y="21600"/>
                </a:cubicBezTo>
                <a:lnTo>
                  <a:pt x="18001" y="21600"/>
                </a:lnTo>
                <a:cubicBezTo>
                  <a:pt x="19989" y="21600"/>
                  <a:pt x="21600" y="20690"/>
                  <a:pt x="21600" y="19567"/>
                </a:cubicBezTo>
                <a:lnTo>
                  <a:pt x="21600" y="2033"/>
                </a:lnTo>
                <a:cubicBezTo>
                  <a:pt x="21600" y="910"/>
                  <a:pt x="19989" y="0"/>
                  <a:pt x="18001" y="0"/>
                </a:cubicBezTo>
                <a:lnTo>
                  <a:pt x="3599" y="0"/>
                </a:lnTo>
                <a:close/>
              </a:path>
            </a:pathLst>
          </a:custGeom>
        </p:spPr>
      </p:pic>
      <p:sp>
        <p:nvSpPr>
          <p:cNvPr id="886" name="Google Shape;1364;p148"/>
          <p:cNvSpPr txBox="1"/>
          <p:nvPr>
            <p:ph type="title"/>
          </p:nvPr>
        </p:nvSpPr>
        <p:spPr>
          <a:xfrm>
            <a:off x="160349" y="160349"/>
            <a:ext cx="1800002" cy="877502"/>
          </a:xfrm>
          <a:prstGeom prst="rect">
            <a:avLst/>
          </a:prstGeom>
        </p:spPr>
        <p:txBody>
          <a:bodyPr/>
          <a:lstStyle/>
          <a:p>
            <a:pPr defTabSz="457200">
              <a:lnSpc>
                <a:spcPct val="100000"/>
              </a:lnSpc>
              <a:defRPr sz="2000">
                <a:solidFill>
                  <a:srgbClr val="451E7B"/>
                </a:solidFill>
                <a:latin typeface="Times Roman"/>
                <a:ea typeface="Times Roman"/>
                <a:cs typeface="Times Roman"/>
                <a:sym typeface="Times Roman"/>
              </a:defRPr>
            </a:pPr>
            <a:r>
              <a:t>Highlights &amp; </a:t>
            </a:r>
            <a:r>
              <a:rPr i="1"/>
              <a:t>Insights</a:t>
            </a:r>
          </a:p>
        </p:txBody>
      </p:sp>
      <p:sp>
        <p:nvSpPr>
          <p:cNvPr id="887" name="Google Shape;1379;p149"/>
          <p:cNvSpPr txBox="1"/>
          <p:nvPr/>
        </p:nvSpPr>
        <p:spPr>
          <a:xfrm>
            <a:off x="163800" y="1242041"/>
            <a:ext cx="1890000" cy="22344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713231">
              <a:lnSpc>
                <a:spcPct val="95000"/>
              </a:lnSpc>
              <a:defRPr sz="780">
                <a:solidFill>
                  <a:srgbClr val="451E7B"/>
                </a:solidFill>
                <a:latin typeface="Inter Regular"/>
                <a:ea typeface="Inter Regular"/>
                <a:cs typeface="Inter Regular"/>
                <a:sym typeface="Inter Regular"/>
              </a:defRPr>
            </a:pPr>
            <a:r>
              <a:t>Lorem ipsum dolor sit amet, consectetur adipiscing elit, sed do eiusmod tempor incididunt ut labore et dolore magna aliqua. Sit amet justo donec enim diam vulputate ut pharetra. Enim tortor at auctor urna. Lacus viverra vitae congue eu consequat ac. Ullamcorper sit amet risus nullam eget felis. </a:t>
            </a:r>
          </a:p>
          <a:p>
            <a:pPr defTabSz="713231">
              <a:lnSpc>
                <a:spcPct val="95000"/>
              </a:lnSpc>
              <a:defRPr sz="780">
                <a:solidFill>
                  <a:srgbClr val="451E7B"/>
                </a:solidFill>
                <a:latin typeface="Inter Regular"/>
                <a:ea typeface="Inter Regular"/>
                <a:cs typeface="Inter Regular"/>
                <a:sym typeface="Inter Regular"/>
              </a:defRPr>
            </a:pPr>
          </a:p>
          <a:p>
            <a:pPr defTabSz="713231">
              <a:lnSpc>
                <a:spcPct val="95000"/>
              </a:lnSpc>
              <a:defRPr sz="780">
                <a:solidFill>
                  <a:srgbClr val="451E7B"/>
                </a:solidFill>
                <a:latin typeface="Inter Regular"/>
                <a:ea typeface="Inter Regular"/>
                <a:cs typeface="Inter Regular"/>
                <a:sym typeface="Inter Regular"/>
              </a:defRPr>
            </a:pPr>
            <a:r>
              <a:t>Ullamcorper a lacus vestibulum sed arcu non odio. Enim neque volutpat ac tincidunt vitae semper quis lectus. Faucibus vitae aliquet nec ullamcorper sit amet risus. Maecenas accumsan lacus vel facilisis volutpat est velit egestas dui. Egestas purus viverra accumsan in nisl nisi scelerisque eu ultrices.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0DDE5"/>
        </a:solidFill>
      </p:bgPr>
    </p:bg>
    <p:spTree>
      <p:nvGrpSpPr>
        <p:cNvPr id="1" name=""/>
        <p:cNvGrpSpPr/>
        <p:nvPr/>
      </p:nvGrpSpPr>
      <p:grpSpPr>
        <a:xfrm>
          <a:off x="0" y="0"/>
          <a:ext cx="0" cy="0"/>
          <a:chOff x="0" y="0"/>
          <a:chExt cx="0" cy="0"/>
        </a:xfrm>
      </p:grpSpPr>
      <p:pic>
        <p:nvPicPr>
          <p:cNvPr id="889" name="PlaceholderImage.png" descr="PlaceholderImage.png"/>
          <p:cNvPicPr>
            <a:picLocks noChangeAspect="1"/>
          </p:cNvPicPr>
          <p:nvPr/>
        </p:nvPicPr>
        <p:blipFill>
          <a:blip r:embed="rId2">
            <a:extLst/>
          </a:blip>
          <a:srcRect l="0" t="7984" r="1" b="7982"/>
          <a:stretch>
            <a:fillRect/>
          </a:stretch>
        </p:blipFill>
        <p:spPr>
          <a:xfrm>
            <a:off x="3226252" y="156567"/>
            <a:ext cx="5747148" cy="4829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3" y="0"/>
                </a:moveTo>
                <a:cubicBezTo>
                  <a:pt x="140" y="0"/>
                  <a:pt x="0" y="167"/>
                  <a:pt x="0" y="373"/>
                </a:cubicBezTo>
                <a:lnTo>
                  <a:pt x="0" y="21227"/>
                </a:lnTo>
                <a:cubicBezTo>
                  <a:pt x="0" y="21433"/>
                  <a:pt x="140" y="21600"/>
                  <a:pt x="313" y="21600"/>
                </a:cubicBezTo>
                <a:lnTo>
                  <a:pt x="21287" y="21600"/>
                </a:lnTo>
                <a:cubicBezTo>
                  <a:pt x="21460" y="21600"/>
                  <a:pt x="21600" y="21433"/>
                  <a:pt x="21600" y="21227"/>
                </a:cubicBezTo>
                <a:lnTo>
                  <a:pt x="21600" y="373"/>
                </a:lnTo>
                <a:cubicBezTo>
                  <a:pt x="21600" y="167"/>
                  <a:pt x="21460" y="0"/>
                  <a:pt x="21287" y="0"/>
                </a:cubicBezTo>
                <a:lnTo>
                  <a:pt x="313" y="0"/>
                </a:lnTo>
                <a:close/>
              </a:path>
            </a:pathLst>
          </a:custGeom>
          <a:ln w="12700">
            <a:miter lim="400000"/>
          </a:ln>
        </p:spPr>
      </p:pic>
      <p:sp>
        <p:nvSpPr>
          <p:cNvPr id="890" name="Google Shape;845;p99"/>
          <p:cNvSpPr txBox="1"/>
          <p:nvPr/>
        </p:nvSpPr>
        <p:spPr>
          <a:xfrm>
            <a:off x="160349" y="795107"/>
            <a:ext cx="2609780" cy="18192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5000"/>
              </a:lnSpc>
              <a:defRPr sz="1200">
                <a:solidFill>
                  <a:srgbClr val="451E7B"/>
                </a:solidFill>
                <a:latin typeface="Inter Regular"/>
                <a:ea typeface="Inter Regular"/>
                <a:cs typeface="Inter Regular"/>
                <a:sym typeface="Inter Regular"/>
              </a:defRPr>
            </a:lvl1pPr>
          </a:lstStyle>
          <a:p>
            <a:pPr/>
            <a:r>
              <a:t>Tempor commodo labore magna magna veniam nisi culpa ut consectetur nisi aliqua mollit incididunt. Ea voluptate deserunt incididunt ullamco. Ad veniam aliquip adipisicing id excepteur tempor dolor. Magna nulla non exercitation nisi duis est consectetur quis incididunt non proident aliqua eiusmod.</a:t>
            </a:r>
          </a:p>
        </p:txBody>
      </p:sp>
      <p:sp>
        <p:nvSpPr>
          <p:cNvPr id="891" name="Google Shape;849;p99"/>
          <p:cNvSpPr txBox="1"/>
          <p:nvPr/>
        </p:nvSpPr>
        <p:spPr>
          <a:xfrm>
            <a:off x="160350" y="160349"/>
            <a:ext cx="2487000"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defRPr sz="2500">
                <a:solidFill>
                  <a:srgbClr val="451E7B"/>
                </a:solidFill>
                <a:latin typeface="Williams Calson Regular"/>
                <a:ea typeface="Williams Calson Regular"/>
                <a:cs typeface="Williams Calson Regular"/>
                <a:sym typeface="Williams Calson Regular"/>
              </a:defRPr>
            </a:pPr>
            <a:r>
              <a:t>Lessons </a:t>
            </a:r>
            <a:r>
              <a:rPr i="1"/>
              <a:t>Learned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43265"/>
        </a:solidFill>
      </p:bgPr>
    </p:bg>
    <p:spTree>
      <p:nvGrpSpPr>
        <p:cNvPr id="1" name=""/>
        <p:cNvGrpSpPr/>
        <p:nvPr/>
      </p:nvGrpSpPr>
      <p:grpSpPr>
        <a:xfrm>
          <a:off x="0" y="0"/>
          <a:ext cx="0" cy="0"/>
          <a:chOff x="0" y="0"/>
          <a:chExt cx="0" cy="0"/>
        </a:xfrm>
      </p:grpSpPr>
      <p:pic>
        <p:nvPicPr>
          <p:cNvPr id="893" name="PlaceholderImage.png" descr="PlaceholderImage.png"/>
          <p:cNvPicPr>
            <a:picLocks noChangeAspect="1"/>
          </p:cNvPicPr>
          <p:nvPr>
            <p:ph type="pic" idx="21"/>
          </p:nvPr>
        </p:nvPicPr>
        <p:blipFill>
          <a:blip r:embed="rId2">
            <a:extLst/>
          </a:blip>
          <a:srcRect l="2409" t="0" r="2406" b="2"/>
          <a:stretch>
            <a:fillRect/>
          </a:stretch>
        </p:blipFill>
        <p:spPr>
          <a:xfrm>
            <a:off x="4624349" y="160349"/>
            <a:ext cx="4356101" cy="45763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1" y="0"/>
                </a:moveTo>
                <a:cubicBezTo>
                  <a:pt x="193" y="0"/>
                  <a:pt x="0" y="184"/>
                  <a:pt x="0" y="410"/>
                </a:cubicBezTo>
                <a:lnTo>
                  <a:pt x="0" y="21192"/>
                </a:lnTo>
                <a:cubicBezTo>
                  <a:pt x="0" y="21418"/>
                  <a:pt x="193" y="21600"/>
                  <a:pt x="431" y="21600"/>
                </a:cubicBezTo>
                <a:lnTo>
                  <a:pt x="21169" y="21600"/>
                </a:lnTo>
                <a:cubicBezTo>
                  <a:pt x="21407" y="21600"/>
                  <a:pt x="21600" y="21418"/>
                  <a:pt x="21600" y="21192"/>
                </a:cubicBezTo>
                <a:lnTo>
                  <a:pt x="21600" y="410"/>
                </a:lnTo>
                <a:cubicBezTo>
                  <a:pt x="21600" y="184"/>
                  <a:pt x="21407" y="0"/>
                  <a:pt x="21169" y="0"/>
                </a:cubicBezTo>
                <a:lnTo>
                  <a:pt x="431" y="0"/>
                </a:lnTo>
                <a:close/>
              </a:path>
            </a:pathLst>
          </a:custGeom>
        </p:spPr>
      </p:pic>
      <p:sp>
        <p:nvSpPr>
          <p:cNvPr id="894" name="Google Shape;1166;p131"/>
          <p:cNvSpPr txBox="1"/>
          <p:nvPr/>
        </p:nvSpPr>
        <p:spPr>
          <a:xfrm>
            <a:off x="160349" y="3107041"/>
            <a:ext cx="4207244" cy="88086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877823">
              <a:lnSpc>
                <a:spcPct val="80000"/>
              </a:lnSpc>
              <a:defRPr sz="5760">
                <a:solidFill>
                  <a:srgbClr val="948D2B"/>
                </a:solidFill>
                <a:latin typeface="Williams Calson Regular"/>
                <a:ea typeface="Williams Calson Regular"/>
                <a:cs typeface="Williams Calson Regular"/>
                <a:sym typeface="Williams Calson Regular"/>
              </a:defRPr>
            </a:pPr>
            <a:r>
              <a:t>Website </a:t>
            </a:r>
            <a:r>
              <a:rPr i="1"/>
              <a:t>Demo</a:t>
            </a:r>
          </a:p>
        </p:txBody>
      </p:sp>
      <p:sp>
        <p:nvSpPr>
          <p:cNvPr id="895" name="Google Shape;719;p87"/>
          <p:cNvSpPr txBox="1"/>
          <p:nvPr/>
        </p:nvSpPr>
        <p:spPr>
          <a:xfrm>
            <a:off x="756088" y="4048566"/>
            <a:ext cx="613403" cy="242313"/>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49808">
              <a:lnSpc>
                <a:spcPct val="95000"/>
              </a:lnSpc>
              <a:defRPr sz="1640">
                <a:solidFill>
                  <a:srgbClr val="948D2B"/>
                </a:solidFill>
              </a:defRPr>
            </a:lvl1pPr>
          </a:lstStyle>
          <a:p>
            <a:pPr/>
            <a:r>
              <a:t>Link</a:t>
            </a:r>
          </a:p>
        </p:txBody>
      </p:sp>
      <p:sp>
        <p:nvSpPr>
          <p:cNvPr id="896" name="Google Shape;720;p87"/>
          <p:cNvSpPr/>
          <p:nvPr/>
        </p:nvSpPr>
        <p:spPr>
          <a:xfrm>
            <a:off x="202917" y="4013309"/>
            <a:ext cx="1548503" cy="338228"/>
          </a:xfrm>
          <a:prstGeom prst="roundRect">
            <a:avLst>
              <a:gd name="adj" fmla="val 50000"/>
            </a:avLst>
          </a:prstGeom>
          <a:ln w="25400">
            <a:solidFill>
              <a:srgbClr val="948D2B"/>
            </a:solidFill>
          </a:ln>
        </p:spPr>
        <p:txBody>
          <a:bodyPr lIns="0" tIns="0" rIns="0" bIns="0" anchor="ctr"/>
          <a:lstStyle/>
          <a:p>
            <a:pPr>
              <a:defRPr sz="5000">
                <a:solidFill>
                  <a:srgbClr val="000000"/>
                </a:solidFill>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0DDE5"/>
        </a:solidFill>
      </p:bgPr>
    </p:bg>
    <p:spTree>
      <p:nvGrpSpPr>
        <p:cNvPr id="1" name=""/>
        <p:cNvGrpSpPr/>
        <p:nvPr/>
      </p:nvGrpSpPr>
      <p:grpSpPr>
        <a:xfrm>
          <a:off x="0" y="0"/>
          <a:ext cx="0" cy="0"/>
          <a:chOff x="0" y="0"/>
          <a:chExt cx="0" cy="0"/>
        </a:xfrm>
      </p:grpSpPr>
      <p:sp>
        <p:nvSpPr>
          <p:cNvPr id="898" name="Google Shape;184;p31"/>
          <p:cNvSpPr txBox="1"/>
          <p:nvPr>
            <p:ph type="sldNum" sz="quarter" idx="2"/>
          </p:nvPr>
        </p:nvSpPr>
        <p:spPr>
          <a:xfrm>
            <a:off x="8853324" y="4979458"/>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99" name="Google Shape;1065;p112"/>
          <p:cNvSpPr txBox="1"/>
          <p:nvPr>
            <p:ph type="title"/>
          </p:nvPr>
        </p:nvSpPr>
        <p:spPr>
          <a:xfrm>
            <a:off x="5368199" y="209000"/>
            <a:ext cx="3612601" cy="4527900"/>
          </a:xfrm>
          <a:prstGeom prst="rect">
            <a:avLst/>
          </a:prstGeom>
        </p:spPr>
        <p:txBody>
          <a:bodyPr/>
          <a:lstStyle>
            <a:lvl1pPr>
              <a:lnSpc>
                <a:spcPct val="75000"/>
              </a:lnSpc>
              <a:defRPr>
                <a:solidFill>
                  <a:srgbClr val="451E7B"/>
                </a:solidFill>
                <a:latin typeface="Williams Calson Regular"/>
                <a:ea typeface="Williams Calson Regular"/>
                <a:cs typeface="Williams Calson Regular"/>
                <a:sym typeface="Williams Calson Regular"/>
              </a:defRPr>
            </a:lvl1pPr>
          </a:lstStyle>
          <a:p>
            <a:pPr/>
            <a:r>
              <a:t>Q&amp;A</a:t>
            </a:r>
          </a:p>
        </p:txBody>
      </p:sp>
      <p:sp>
        <p:nvSpPr>
          <p:cNvPr id="900" name="Google Shape;1066;p112"/>
          <p:cNvSpPr txBox="1"/>
          <p:nvPr/>
        </p:nvSpPr>
        <p:spPr>
          <a:xfrm>
            <a:off x="160499" y="209000"/>
            <a:ext cx="4355702" cy="45279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75000"/>
              </a:lnSpc>
              <a:defRPr sz="6700">
                <a:solidFill>
                  <a:srgbClr val="451E7B"/>
                </a:solidFill>
                <a:latin typeface="Helvetica Neue"/>
                <a:ea typeface="Helvetica Neue"/>
                <a:cs typeface="Helvetica Neue"/>
                <a:sym typeface="Helvetica Neue"/>
              </a:defRPr>
            </a:pPr>
          </a:p>
          <a:p>
            <a:pPr>
              <a:lnSpc>
                <a:spcPct val="75000"/>
              </a:lnSpc>
              <a:defRPr sz="6700">
                <a:solidFill>
                  <a:srgbClr val="451E7B"/>
                </a:solidFill>
                <a:latin typeface="Helvetica Neue"/>
                <a:ea typeface="Helvetica Neue"/>
                <a:cs typeface="Helvetica Neue"/>
                <a:sym typeface="Helvetica Neue"/>
              </a:defRPr>
            </a:pPr>
          </a:p>
          <a:p>
            <a:pPr>
              <a:lnSpc>
                <a:spcPct val="75000"/>
              </a:lnSpc>
              <a:defRPr sz="6700">
                <a:solidFill>
                  <a:srgbClr val="451E7B"/>
                </a:solidFill>
                <a:latin typeface="Helvetica Neue"/>
                <a:ea typeface="Helvetica Neue"/>
                <a:cs typeface="Helvetica Neue"/>
                <a:sym typeface="Helvetica Neue"/>
              </a:defRPr>
            </a:pPr>
          </a:p>
          <a:p>
            <a:pPr>
              <a:lnSpc>
                <a:spcPct val="75000"/>
              </a:lnSpc>
              <a:defRPr sz="6700">
                <a:solidFill>
                  <a:srgbClr val="451E7B"/>
                </a:solidFill>
                <a:latin typeface="Helvetica Neue"/>
                <a:ea typeface="Helvetica Neue"/>
                <a:cs typeface="Helvetica Neue"/>
                <a:sym typeface="Helvetica Neue"/>
              </a:defRPr>
            </a:pPr>
          </a:p>
          <a:p>
            <a:pPr>
              <a:lnSpc>
                <a:spcPct val="75000"/>
              </a:lnSpc>
              <a:defRPr sz="6700">
                <a:solidFill>
                  <a:srgbClr val="451E7B"/>
                </a:solidFill>
                <a:latin typeface="Williams Calson Regular"/>
                <a:ea typeface="Williams Calson Regular"/>
                <a:cs typeface="Williams Calson Regular"/>
                <a:sym typeface="Williams Calson Regular"/>
              </a:defRPr>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PACE10_Template_2023_Light">
  <a:themeElements>
    <a:clrScheme name="SPACE10_Template_2023_Light">
      <a:dk1>
        <a:srgbClr val="FFFFFF"/>
      </a:dk1>
      <a:lt1>
        <a:srgbClr val="969696"/>
      </a:lt1>
      <a:dk2>
        <a:srgbClr val="A7A7A7"/>
      </a:dk2>
      <a:lt2>
        <a:srgbClr val="535353"/>
      </a:lt2>
      <a:accent1>
        <a:srgbClr val="FFDC00"/>
      </a:accent1>
      <a:accent2>
        <a:srgbClr val="FF6622"/>
      </a:accent2>
      <a:accent3>
        <a:srgbClr val="FA91B7"/>
      </a:accent3>
      <a:accent4>
        <a:srgbClr val="D4B8FF"/>
      </a:accent4>
      <a:accent5>
        <a:srgbClr val="B45E06"/>
      </a:accent5>
      <a:accent6>
        <a:srgbClr val="F03228"/>
      </a:accent6>
      <a:hlink>
        <a:srgbClr val="0000FF"/>
      </a:hlink>
      <a:folHlink>
        <a:srgbClr val="FF00FF"/>
      </a:folHlink>
    </a:clrScheme>
    <a:fontScheme name="SPACE10_Template_2023_Light">
      <a:majorFont>
        <a:latin typeface="Arial"/>
        <a:ea typeface="Arial"/>
        <a:cs typeface="Arial"/>
      </a:majorFont>
      <a:minorFont>
        <a:latin typeface="Helvetica"/>
        <a:ea typeface="Helvetica"/>
        <a:cs typeface="Helvetica"/>
      </a:minorFont>
    </a:fontScheme>
    <a:fmtScheme name="SPACE10_Template_2023_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EEEEE"/>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PACE10_Template_2023_Light">
  <a:themeElements>
    <a:clrScheme name="SPACE10_Template_2023_Light">
      <a:dk1>
        <a:srgbClr val="000000"/>
      </a:dk1>
      <a:lt1>
        <a:srgbClr val="FFFFFF"/>
      </a:lt1>
      <a:dk2>
        <a:srgbClr val="A7A7A7"/>
      </a:dk2>
      <a:lt2>
        <a:srgbClr val="535353"/>
      </a:lt2>
      <a:accent1>
        <a:srgbClr val="FFDC00"/>
      </a:accent1>
      <a:accent2>
        <a:srgbClr val="FF6622"/>
      </a:accent2>
      <a:accent3>
        <a:srgbClr val="FA91B7"/>
      </a:accent3>
      <a:accent4>
        <a:srgbClr val="D4B8FF"/>
      </a:accent4>
      <a:accent5>
        <a:srgbClr val="B45E06"/>
      </a:accent5>
      <a:accent6>
        <a:srgbClr val="F03228"/>
      </a:accent6>
      <a:hlink>
        <a:srgbClr val="0000FF"/>
      </a:hlink>
      <a:folHlink>
        <a:srgbClr val="FF00FF"/>
      </a:folHlink>
    </a:clrScheme>
    <a:fontScheme name="SPACE10_Template_2023_Light">
      <a:majorFont>
        <a:latin typeface="Arial"/>
        <a:ea typeface="Arial"/>
        <a:cs typeface="Arial"/>
      </a:majorFont>
      <a:minorFont>
        <a:latin typeface="Helvetica"/>
        <a:ea typeface="Helvetica"/>
        <a:cs typeface="Helvetica"/>
      </a:minorFont>
    </a:fontScheme>
    <a:fmtScheme name="SPACE10_Template_2023_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EEEEE"/>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96969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