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8668-C979-40D1-8E3B-676519359907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C17C-D5CD-4D12-AA0C-E2DD3E8CA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28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8668-C979-40D1-8E3B-676519359907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C17C-D5CD-4D12-AA0C-E2DD3E8CA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35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8668-C979-40D1-8E3B-676519359907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C17C-D5CD-4D12-AA0C-E2DD3E8CA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683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8668-C979-40D1-8E3B-676519359907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C17C-D5CD-4D12-AA0C-E2DD3E8CA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044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8668-C979-40D1-8E3B-676519359907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C17C-D5CD-4D12-AA0C-E2DD3E8CA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825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8668-C979-40D1-8E3B-676519359907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C17C-D5CD-4D12-AA0C-E2DD3E8CA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89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8668-C979-40D1-8E3B-676519359907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C17C-D5CD-4D12-AA0C-E2DD3E8CA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091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8668-C979-40D1-8E3B-676519359907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C17C-D5CD-4D12-AA0C-E2DD3E8CA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00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8668-C979-40D1-8E3B-676519359907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C17C-D5CD-4D12-AA0C-E2DD3E8CA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26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8668-C979-40D1-8E3B-676519359907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EFFC17C-D5CD-4D12-AA0C-E2DD3E8CA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55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8668-C979-40D1-8E3B-676519359907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C17C-D5CD-4D12-AA0C-E2DD3E8CA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04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8668-C979-40D1-8E3B-676519359907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C17C-D5CD-4D12-AA0C-E2DD3E8CA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7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8668-C979-40D1-8E3B-676519359907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C17C-D5CD-4D12-AA0C-E2DD3E8CA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3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8668-C979-40D1-8E3B-676519359907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C17C-D5CD-4D12-AA0C-E2DD3E8CA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69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8668-C979-40D1-8E3B-676519359907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C17C-D5CD-4D12-AA0C-E2DD3E8CA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8668-C979-40D1-8E3B-676519359907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C17C-D5CD-4D12-AA0C-E2DD3E8CA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36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8668-C979-40D1-8E3B-676519359907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C17C-D5CD-4D12-AA0C-E2DD3E8CA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4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288668-C979-40D1-8E3B-676519359907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FFC17C-D5CD-4D12-AA0C-E2DD3E8CA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9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">
            <a:extLst>
              <a:ext uri="{FF2B5EF4-FFF2-40B4-BE49-F238E27FC236}">
                <a16:creationId xmlns:a16="http://schemas.microsoft.com/office/drawing/2014/main" id="{B41E906C-34E2-E982-0FA2-8266B9AF6F7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4374" y="450413"/>
            <a:ext cx="5683250" cy="1252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9C1337-659E-40F1-2153-62A1F5465A24}"/>
              </a:ext>
            </a:extLst>
          </p:cNvPr>
          <p:cNvSpPr txBox="1"/>
          <p:nvPr/>
        </p:nvSpPr>
        <p:spPr>
          <a:xfrm>
            <a:off x="2671665" y="2213907"/>
            <a:ext cx="6848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Developer’s Projects Manager &amp; Tasks Tracker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03A33-DBFC-D258-280F-DE580F5A368B}"/>
              </a:ext>
            </a:extLst>
          </p:cNvPr>
          <p:cNvSpPr txBox="1"/>
          <p:nvPr/>
        </p:nvSpPr>
        <p:spPr>
          <a:xfrm>
            <a:off x="2671665" y="4098255"/>
            <a:ext cx="6848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100" dirty="0"/>
              <a:t>B</a:t>
            </a:r>
            <a:r>
              <a:rPr lang="en-GB" sz="2100" dirty="0"/>
              <a:t>y Ali Fakih</a:t>
            </a:r>
          </a:p>
        </p:txBody>
      </p:sp>
    </p:spTree>
    <p:extLst>
      <p:ext uri="{BB962C8B-B14F-4D97-AF65-F5344CB8AC3E}">
        <p14:creationId xmlns:p14="http://schemas.microsoft.com/office/powerpoint/2010/main" val="399283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2FED-9C4B-30FD-9707-BF72532E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410E4-9FC4-1E05-335D-6F9D8B6A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dirty="0"/>
              <a:t>The objective of this online application is to help both leaders and developers in Computer Science based companies to simplify their task distribution and task progress tracking process.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91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332B-1C98-04F2-743A-83AA0FF9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21816"/>
            <a:ext cx="10018713" cy="1752599"/>
          </a:xfrm>
        </p:spPr>
        <p:txBody>
          <a:bodyPr/>
          <a:lstStyle/>
          <a:p>
            <a:r>
              <a:rPr lang="en-AU" dirty="0"/>
              <a:t>Solutions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2F06-F228-6042-0E00-88A1EDB84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228295"/>
            <a:ext cx="10018713" cy="3873623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1365"/>
              </a:spcBef>
              <a:buSzPts val="1200"/>
              <a:buNone/>
              <a:tabLst>
                <a:tab pos="977900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This application allowed a few things to become possible when they weren’t before:</a:t>
            </a:r>
          </a:p>
          <a:p>
            <a:pPr marL="342900" lvl="0" indent="-342900" rtl="0">
              <a:spcBef>
                <a:spcPts val="1365"/>
              </a:spcBef>
              <a:buSzPts val="1200"/>
              <a:buFont typeface="Symbol" panose="05050102010706020507" pitchFamily="18" charset="2"/>
              <a:buChar char=""/>
              <a:tabLst>
                <a:tab pos="977900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Company leaders can check their developer’s progress anytime without contacting them.</a:t>
            </a:r>
            <a:endParaRPr lang="en-GB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65"/>
              </a:spcBef>
              <a:buSzPts val="1200"/>
              <a:buFont typeface="Symbol" panose="05050102010706020507" pitchFamily="18" charset="2"/>
              <a:buChar char=""/>
              <a:tabLst>
                <a:tab pos="977900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Developers can simply mark a task as “done”, and the leader can see it anytime.</a:t>
            </a:r>
            <a:endParaRPr lang="en-GB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65"/>
              </a:spcBef>
              <a:buSzPts val="1200"/>
              <a:buFont typeface="Symbol" panose="05050102010706020507" pitchFamily="18" charset="2"/>
              <a:buChar char=""/>
              <a:tabLst>
                <a:tab pos="977900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Company leaders can check work time on their developers or tasks anytime without making any contacts.</a:t>
            </a:r>
            <a:endParaRPr lang="en-GB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65"/>
              </a:spcBef>
              <a:buSzPts val="1200"/>
              <a:buFont typeface="Symbol" panose="05050102010706020507" pitchFamily="18" charset="2"/>
              <a:buChar char=""/>
              <a:tabLst>
                <a:tab pos="977900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 system us usable 24/7 since it doesn’t require both ends to be online at the same time.</a:t>
            </a:r>
            <a:endParaRPr lang="en-GB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65"/>
              </a:spcBef>
              <a:buSzPts val="1200"/>
              <a:buFont typeface="Symbol" panose="05050102010706020507" pitchFamily="18" charset="2"/>
              <a:buChar char=""/>
              <a:tabLst>
                <a:tab pos="977900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Unique user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experience.</a:t>
            </a:r>
            <a:endParaRPr lang="en-GB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795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6081-C6BB-9D96-EFE8-A03BA124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0B8B9-E565-E779-1012-4F0079167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 aim was to plan and implement a flexible and easy-to-use online task manager and tracker for Computer Science based companies. Since after following some researches, I noticed that a lot developers now a day are working remotely. Thus, this website helps any similar company to work flexibly anywhere anytime.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16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C480-750E-A34B-98C6-46E3DF78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1D4-E89F-96C7-E4BB-82D35D35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127682" cy="3124201"/>
          </a:xfrm>
        </p:spPr>
        <p:txBody>
          <a:bodyPr/>
          <a:lstStyle/>
          <a:p>
            <a:pPr marL="806450" marR="504825">
              <a:lnSpc>
                <a:spcPct val="2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future, I am going to implement the ability for leaders to make a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 Chart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a project. Developers shouldn’t be able to work on any task before completing its prerequisite/s. This will help in the automation aspect of the company for when the developers are working on certain tasks since some tasks depends on others to be finished first.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76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</TotalTime>
  <Words>251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Symbol</vt:lpstr>
      <vt:lpstr>Times New Roman</vt:lpstr>
      <vt:lpstr>Parallax</vt:lpstr>
      <vt:lpstr>PowerPoint Presentation</vt:lpstr>
      <vt:lpstr>Objective</vt:lpstr>
      <vt:lpstr>Solutions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Grandiose</dc:creator>
  <cp:lastModifiedBy>Grandiose</cp:lastModifiedBy>
  <cp:revision>20</cp:revision>
  <dcterms:created xsi:type="dcterms:W3CDTF">2024-05-26T12:34:46Z</dcterms:created>
  <dcterms:modified xsi:type="dcterms:W3CDTF">2024-05-28T12:35:13Z</dcterms:modified>
</cp:coreProperties>
</file>