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Open Sauce" charset="1" panose="00000500000000000000"/>
      <p:regular r:id="rId14"/>
    </p:embeddedFont>
    <p:embeddedFont>
      <p:font typeface="Open Sauce Light" charset="1" panose="00000400000000000000"/>
      <p:regular r:id="rId15"/>
    </p:embeddedFont>
    <p:embeddedFont>
      <p:font typeface="Open Sauce Light Bold" charset="1" panose="00000600000000000000"/>
      <p:regular r:id="rId16"/>
    </p:embeddedFont>
    <p:embeddedFont>
      <p:font typeface="Open Sauce SemiBold" charset="1" panose="000007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86892" y="3080430"/>
            <a:ext cx="14514215" cy="1282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13"/>
              </a:lnSpc>
              <a:spcBef>
                <a:spcPct val="0"/>
              </a:spcBef>
            </a:pPr>
            <a:r>
              <a:rPr lang="en-US" sz="750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Self-Driving Car Racing Game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208613" y="5839272"/>
            <a:ext cx="11870774" cy="369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CSE 440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Presented by -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Abdullah Al Afique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Israt Jahan Asha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Tanha Ahmed Nijhum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28750" y="1304925"/>
            <a:ext cx="15430500" cy="1217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Project Objective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54883" y="3630822"/>
            <a:ext cx="15430500" cy="425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Develop an autonomous driving simulation where a virtual car learns to navigate through a track.</a:t>
            </a:r>
          </a:p>
          <a:p>
            <a:pPr algn="l">
              <a:lnSpc>
                <a:spcPts val="4200"/>
              </a:lnSpc>
            </a:pP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The car should progressively improve its ability to avoid collisions and optimize its driving behavior.</a:t>
            </a:r>
          </a:p>
          <a:p>
            <a:pPr algn="l">
              <a:lnSpc>
                <a:spcPts val="4200"/>
              </a:lnSpc>
            </a:pP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The learning process should be dynamic, allowing the car to adapt to complex environments over time.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99165" y="4151915"/>
            <a:ext cx="9946245" cy="5594763"/>
          </a:xfrm>
          <a:custGeom>
            <a:avLst/>
            <a:gdLst/>
            <a:ahLst/>
            <a:cxnLst/>
            <a:rect r="r" b="b" t="t" l="l"/>
            <a:pathLst>
              <a:path h="5594763" w="9946245">
                <a:moveTo>
                  <a:pt x="0" y="0"/>
                </a:moveTo>
                <a:lnTo>
                  <a:pt x="9946246" y="0"/>
                </a:lnTo>
                <a:lnTo>
                  <a:pt x="9946246" y="5594763"/>
                </a:lnTo>
                <a:lnTo>
                  <a:pt x="0" y="55947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28750" y="1304925"/>
            <a:ext cx="15430500" cy="1217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Our strategy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28750" y="2941020"/>
            <a:ext cx="13036123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Create a virtual environment with a track and a vehicle.</a:t>
            </a:r>
          </a:p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81749" y="4050053"/>
            <a:ext cx="10924501" cy="5848758"/>
          </a:xfrm>
          <a:custGeom>
            <a:avLst/>
            <a:gdLst/>
            <a:ahLst/>
            <a:cxnLst/>
            <a:rect r="r" b="b" t="t" l="l"/>
            <a:pathLst>
              <a:path h="5848758" w="10924501">
                <a:moveTo>
                  <a:pt x="0" y="0"/>
                </a:moveTo>
                <a:lnTo>
                  <a:pt x="10924502" y="0"/>
                </a:lnTo>
                <a:lnTo>
                  <a:pt x="10924502" y="5848758"/>
                </a:lnTo>
                <a:lnTo>
                  <a:pt x="0" y="58487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37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28750" y="1304925"/>
            <a:ext cx="15430500" cy="1217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Strategy cont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28750" y="2941020"/>
            <a:ext cx="13036123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Enable the vehicle to receive input from its surroundings, such as distances to obstacles.</a:t>
            </a:r>
          </a:p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28750" y="1304925"/>
            <a:ext cx="15430500" cy="1217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Strategy cont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28750" y="2941020"/>
            <a:ext cx="13036123" cy="479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Implement a learning mechanism that allows the car to trial different driving strategies.</a:t>
            </a:r>
          </a:p>
          <a:p>
            <a:pPr algn="l">
              <a:lnSpc>
                <a:spcPts val="4200"/>
              </a:lnSpc>
            </a:pP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Utilize a feedback system to reinforce successful driving behaviors and diminish ineffective ones.</a:t>
            </a:r>
          </a:p>
          <a:p>
            <a:pPr algn="l">
              <a:lnSpc>
                <a:spcPts val="4200"/>
              </a:lnSpc>
            </a:pP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Iterate this process over many trials to refine the car’s navigation skills.</a:t>
            </a:r>
          </a:p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28750" y="1304925"/>
            <a:ext cx="15430500" cy="1217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The Proposed Solution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28750" y="3325796"/>
            <a:ext cx="7000875" cy="479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Open Sauce Light Bold"/>
                <a:ea typeface="Open Sauce Light Bold"/>
                <a:cs typeface="Open Sauce Light Bold"/>
                <a:sym typeface="Open Sauce Light Bold"/>
              </a:rPr>
              <a:t>Technological App</a:t>
            </a:r>
            <a:r>
              <a:rPr lang="en-US" sz="3000" b="true">
                <a:solidFill>
                  <a:srgbClr val="000000"/>
                </a:solidFill>
                <a:latin typeface="Open Sauce Light Bold"/>
                <a:ea typeface="Open Sauce Light Bold"/>
                <a:cs typeface="Open Sauce Light Bold"/>
                <a:sym typeface="Open Sauce Light Bold"/>
              </a:rPr>
              <a:t>roach</a:t>
            </a:r>
            <a:r>
              <a:rPr lang="en-US" sz="30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Simulation Environment: Pygame will provide a real-time visual interface for the simulation.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Autonomous Driving Logic: Neural Networks will be the "brain" of the car, deciding how it should move based on sensor</a:t>
            </a:r>
            <a:r>
              <a:rPr lang="en-US" sz="30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inputs.</a:t>
            </a:r>
          </a:p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9698997" y="4091716"/>
            <a:ext cx="6108788" cy="5556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4"/>
              </a:lnSpc>
            </a:pPr>
            <a:r>
              <a:rPr lang="en-US" sz="2617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NEAT (NeuroEvolution of Augmenting Topologies)</a:t>
            </a:r>
          </a:p>
          <a:p>
            <a:pPr algn="l" marL="565167" indent="-282583" lvl="1">
              <a:lnSpc>
                <a:spcPts val="3664"/>
              </a:lnSpc>
              <a:buFont typeface="Arial"/>
              <a:buChar char="•"/>
            </a:pPr>
            <a:r>
              <a:rPr lang="en-US" sz="2617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Evolves neural networks using an evolutionary algorithm.</a:t>
            </a:r>
          </a:p>
          <a:p>
            <a:pPr algn="l" marL="565167" indent="-282583" lvl="1">
              <a:lnSpc>
                <a:spcPts val="3664"/>
              </a:lnSpc>
              <a:buFont typeface="Arial"/>
              <a:buChar char="•"/>
            </a:pPr>
            <a:r>
              <a:rPr lang="en-US" sz="2617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No need for labeled data—learns through trial and error.</a:t>
            </a:r>
          </a:p>
          <a:p>
            <a:pPr algn="l" marL="565167" indent="-282583" lvl="1">
              <a:lnSpc>
                <a:spcPts val="3664"/>
              </a:lnSpc>
              <a:buFont typeface="Arial"/>
              <a:buChar char="•"/>
            </a:pPr>
            <a:r>
              <a:rPr lang="en-US" sz="2617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Adapts both network structure and </a:t>
            </a:r>
            <a:r>
              <a:rPr lang="en-US" sz="2617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weights for flexibility.</a:t>
            </a:r>
          </a:p>
          <a:p>
            <a:pPr algn="l" marL="565167" indent="-282583" lvl="1">
              <a:lnSpc>
                <a:spcPts val="3664"/>
              </a:lnSpc>
              <a:buFont typeface="Arial"/>
              <a:buChar char="•"/>
            </a:pPr>
            <a:r>
              <a:rPr lang="en-US" sz="2617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Avoids overfitting and enables generalization to diverse driving scenarios.</a:t>
            </a:r>
          </a:p>
          <a:p>
            <a:pPr algn="l" marL="0" indent="0" lvl="0">
              <a:lnSpc>
                <a:spcPts val="3664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539618" y="3325796"/>
            <a:ext cx="6427544" cy="1154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7"/>
              </a:lnSpc>
            </a:pPr>
            <a:r>
              <a:rPr lang="en-US" sz="3305">
                <a:solidFill>
                  <a:srgbClr val="000000"/>
                </a:solidFill>
                <a:latin typeface="Open Sauce SemiBold"/>
                <a:ea typeface="Open Sauce SemiBold"/>
                <a:cs typeface="Open Sauce SemiBold"/>
                <a:sym typeface="Open Sauce SemiBold"/>
              </a:rPr>
              <a:t>Learning Methodology:</a:t>
            </a:r>
          </a:p>
          <a:p>
            <a:pPr algn="l" marL="0" indent="0" lvl="0">
              <a:lnSpc>
                <a:spcPts val="462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179258" y="705817"/>
            <a:ext cx="15430500" cy="1217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Expected Outcomes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865932"/>
            <a:ext cx="17259300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Component Interaction:</a:t>
            </a:r>
          </a:p>
          <a:p>
            <a:pPr algn="l">
              <a:lnSpc>
                <a:spcPts val="4200"/>
              </a:lnSpc>
            </a:pP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Input (Sensors) → Neural Network (Decision Making) → Car Movement → Performance Evaluation → Evolution (NEAT) → Repeat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537898"/>
            <a:ext cx="16993989" cy="417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What We Aim to Achieve:</a:t>
            </a:r>
          </a:p>
          <a:p>
            <a:pPr algn="l">
              <a:lnSpc>
                <a:spcPts val="4199"/>
              </a:lnSpc>
            </a:pP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The car learns to drive autonomously without human input.</a:t>
            </a:r>
          </a:p>
          <a:p>
            <a:pPr algn="l">
              <a:lnSpc>
                <a:spcPts val="4199"/>
              </a:lnSpc>
            </a:pP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Improved driving efficiency with each generation.</a:t>
            </a:r>
          </a:p>
          <a:p>
            <a:pPr algn="l">
              <a:lnSpc>
                <a:spcPts val="4199"/>
              </a:lnSpc>
            </a:pP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Demonstration of how machine learning techniques can mimic real-world learning processes.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01982" y="885825"/>
            <a:ext cx="5194047" cy="1269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59"/>
              </a:lnSpc>
              <a:spcBef>
                <a:spcPct val="0"/>
              </a:spcBef>
            </a:pPr>
            <a:r>
              <a:rPr lang="en-US" b="true" sz="7399">
                <a:solidFill>
                  <a:srgbClr val="000000"/>
                </a:solidFill>
                <a:latin typeface="Open Sauce Light Bold"/>
                <a:ea typeface="Open Sauce Light Bold"/>
                <a:cs typeface="Open Sauce Light Bold"/>
                <a:sym typeface="Open Sauce Light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887188"/>
            <a:ext cx="16230600" cy="554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The project aims to build a self-sustaining learning agent capable of mastering autonomous driving.</a:t>
            </a:r>
          </a:p>
          <a:p>
            <a:pPr algn="l">
              <a:lnSpc>
                <a:spcPts val="4900"/>
              </a:lnSpc>
            </a:pP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By combining simulation with evolutionary learning, we can observe how AI can develop complex behaviors through experimentation.</a:t>
            </a:r>
          </a:p>
          <a:p>
            <a:pPr algn="l">
              <a:lnSpc>
                <a:spcPts val="4900"/>
              </a:lnSpc>
            </a:pP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This project not only serves as an educational tool but also as a foundational experiment in the field of autonomous systems and artificial intelligence.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DAGgEOt_b7o</dc:identifier>
  <dcterms:modified xsi:type="dcterms:W3CDTF">2011-08-01T06:04:30Z</dcterms:modified>
  <cp:revision>1</cp:revision>
  <dc:title>Self-Driving Car Racing Game</dc:title>
</cp:coreProperties>
</file>