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uckiest Guy"/>
      <p:regular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Tc8noKDC1fq/ZX3q0oCO0029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A42236-AE83-4413-B0AF-BD3F5D113403}">
  <a:tblStyle styleId="{C2A42236-AE83-4413-B0AF-BD3F5D1134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font" Target="fonts/LuckiestGuy-regular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d95e36b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2d95e36b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95e36b7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g2d95e36b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d971ae4e9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2d971ae4e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1975538" y="3154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"/>
          <p:cNvSpPr/>
          <p:nvPr/>
        </p:nvSpPr>
        <p:spPr>
          <a:xfrm>
            <a:off x="6258786" y="922226"/>
            <a:ext cx="925253" cy="312587"/>
          </a:xfrm>
          <a:custGeom>
            <a:rect b="b" l="l" r="r" t="t"/>
            <a:pathLst>
              <a:path extrusionOk="0" h="7047" w="20859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6"/>
          <p:cNvGrpSpPr/>
          <p:nvPr/>
        </p:nvGrpSpPr>
        <p:grpSpPr>
          <a:xfrm rot="532585">
            <a:off x="491445" y="494608"/>
            <a:ext cx="1566505" cy="698444"/>
            <a:chOff x="638811" y="2327472"/>
            <a:chExt cx="1566542" cy="698461"/>
          </a:xfrm>
        </p:grpSpPr>
        <p:sp>
          <p:nvSpPr>
            <p:cNvPr id="19" name="Google Shape;19;p6"/>
            <p:cNvSpPr/>
            <p:nvPr/>
          </p:nvSpPr>
          <p:spPr>
            <a:xfrm>
              <a:off x="1517099" y="2761163"/>
              <a:ext cx="489751" cy="264770"/>
            </a:xfrm>
            <a:custGeom>
              <a:rect b="b" l="l" r="r" t="t"/>
              <a:pathLst>
                <a:path extrusionOk="0" h="5969" w="11041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1590511" y="2501001"/>
              <a:ext cx="523419" cy="236159"/>
            </a:xfrm>
            <a:custGeom>
              <a:rect b="b" l="l" r="r" t="t"/>
              <a:pathLst>
                <a:path extrusionOk="0" h="5324" w="1180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638811" y="2328004"/>
              <a:ext cx="1183946" cy="523463"/>
            </a:xfrm>
            <a:custGeom>
              <a:rect b="b" l="l" r="r" t="t"/>
              <a:pathLst>
                <a:path extrusionOk="0" h="1180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>
              <a:off x="638811" y="2328004"/>
              <a:ext cx="1183946" cy="401923"/>
            </a:xfrm>
            <a:custGeom>
              <a:rect b="b" l="l" r="r" t="t"/>
              <a:pathLst>
                <a:path extrusionOk="0" h="906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640009" y="2327472"/>
              <a:ext cx="464467" cy="321858"/>
            </a:xfrm>
            <a:custGeom>
              <a:rect b="b" l="l" r="r" t="t"/>
              <a:pathLst>
                <a:path extrusionOk="0" h="7256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1661484" y="2634875"/>
              <a:ext cx="161284" cy="216598"/>
            </a:xfrm>
            <a:custGeom>
              <a:rect b="b" l="l" r="r" t="t"/>
              <a:pathLst>
                <a:path extrusionOk="0" h="4883" w="3636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"/>
            <p:cNvSpPr/>
            <p:nvPr/>
          </p:nvSpPr>
          <p:spPr>
            <a:xfrm>
              <a:off x="1813321" y="2739205"/>
              <a:ext cx="392032" cy="180712"/>
            </a:xfrm>
            <a:custGeom>
              <a:rect b="b" l="l" r="r" t="t"/>
              <a:pathLst>
                <a:path extrusionOk="0" h="4074" w="8838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1823923" y="2763514"/>
              <a:ext cx="228619" cy="105881"/>
            </a:xfrm>
            <a:custGeom>
              <a:rect b="b" l="l" r="r" t="t"/>
              <a:pathLst>
                <a:path extrusionOk="0" h="2387" w="5154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1353462" y="2566474"/>
              <a:ext cx="324919" cy="221654"/>
            </a:xfrm>
            <a:custGeom>
              <a:rect b="b" l="l" r="r" t="t"/>
              <a:pathLst>
                <a:path extrusionOk="0" h="4997" w="7325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1385977" y="2596372"/>
              <a:ext cx="122737" cy="109652"/>
            </a:xfrm>
            <a:custGeom>
              <a:rect b="b" l="l" r="r" t="t"/>
              <a:pathLst>
                <a:path extrusionOk="0" h="2472" w="2767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1726468" y="2633633"/>
              <a:ext cx="93905" cy="93905"/>
            </a:xfrm>
            <a:custGeom>
              <a:rect b="b" l="l" r="r" t="t"/>
              <a:pathLst>
                <a:path extrusionOk="0" h="2117" w="2117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640009" y="2327472"/>
              <a:ext cx="464467" cy="102865"/>
            </a:xfrm>
            <a:custGeom>
              <a:rect b="b" l="l" r="r" t="t"/>
              <a:pathLst>
                <a:path extrusionOk="0" h="2319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6"/>
          <p:cNvSpPr/>
          <p:nvPr/>
        </p:nvSpPr>
        <p:spPr>
          <a:xfrm>
            <a:off x="3446980" y="4487144"/>
            <a:ext cx="2252341" cy="246184"/>
          </a:xfrm>
          <a:custGeom>
            <a:rect b="b" l="l" r="r" t="t"/>
            <a:pathLst>
              <a:path extrusionOk="0" h="5550" w="50777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3454210" y="4316276"/>
            <a:ext cx="2245111" cy="386842"/>
          </a:xfrm>
          <a:custGeom>
            <a:rect b="b" l="l" r="r" t="t"/>
            <a:pathLst>
              <a:path extrusionOk="0" h="8721" w="50614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4505760" y="4559936"/>
            <a:ext cx="98695" cy="143186"/>
          </a:xfrm>
          <a:custGeom>
            <a:rect b="b" l="l" r="r" t="t"/>
            <a:pathLst>
              <a:path extrusionOk="0" h="3228" w="2225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4575535" y="4490116"/>
            <a:ext cx="246716" cy="119189"/>
          </a:xfrm>
          <a:custGeom>
            <a:rect b="b" l="l" r="r" t="t"/>
            <a:pathLst>
              <a:path extrusionOk="0" h="2687" w="5562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4583963" y="4568320"/>
            <a:ext cx="148021" cy="69863"/>
          </a:xfrm>
          <a:custGeom>
            <a:rect b="b" l="l" r="r" t="t"/>
            <a:pathLst>
              <a:path extrusionOk="0" h="1575" w="3337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7556" y="4621284"/>
            <a:ext cx="93905" cy="39744"/>
          </a:xfrm>
          <a:custGeom>
            <a:rect b="b" l="l" r="r" t="t"/>
            <a:pathLst>
              <a:path extrusionOk="0" h="896" w="2117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5339556" y="4458844"/>
            <a:ext cx="345323" cy="127572"/>
          </a:xfrm>
          <a:custGeom>
            <a:rect b="b" l="l" r="r" t="t"/>
            <a:pathLst>
              <a:path extrusionOk="0" h="2876" w="7785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5542893" y="4544278"/>
            <a:ext cx="144428" cy="71016"/>
          </a:xfrm>
          <a:custGeom>
            <a:rect b="b" l="l" r="r" t="t"/>
            <a:pathLst>
              <a:path extrusionOk="0" h="1601" w="3256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5480304" y="4571957"/>
            <a:ext cx="213005" cy="92663"/>
          </a:xfrm>
          <a:custGeom>
            <a:rect b="b" l="l" r="r" t="t"/>
            <a:pathLst>
              <a:path extrusionOk="0" h="2089" w="4802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3465034" y="4466074"/>
            <a:ext cx="186523" cy="93905"/>
          </a:xfrm>
          <a:custGeom>
            <a:rect b="b" l="l" r="r" t="t"/>
            <a:pathLst>
              <a:path extrusionOk="0" h="2117" w="4205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3459001" y="4586374"/>
            <a:ext cx="116749" cy="58995"/>
          </a:xfrm>
          <a:custGeom>
            <a:rect b="b" l="l" r="r" t="t"/>
            <a:pathLst>
              <a:path extrusionOk="0" h="1330" w="2632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3461396" y="4481732"/>
            <a:ext cx="347763" cy="121540"/>
          </a:xfrm>
          <a:custGeom>
            <a:rect b="b" l="l" r="r" t="t"/>
            <a:pathLst>
              <a:path extrusionOk="0" h="2740" w="784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4297632" y="4452855"/>
            <a:ext cx="222586" cy="138395"/>
          </a:xfrm>
          <a:custGeom>
            <a:rect b="b" l="l" r="r" t="t"/>
            <a:pathLst>
              <a:path extrusionOk="0" h="3120" w="501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216474" y="4071418"/>
            <a:ext cx="232256" cy="117947"/>
          </a:xfrm>
          <a:custGeom>
            <a:rect b="b" l="l" r="r" t="t"/>
            <a:pathLst>
              <a:path extrusionOk="0" h="2659" w="5236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7305500" y="3136567"/>
            <a:ext cx="661770" cy="1307881"/>
          </a:xfrm>
          <a:custGeom>
            <a:rect b="b" l="l" r="r" t="t"/>
            <a:pathLst>
              <a:path extrusionOk="0" h="29485" w="14919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7398164" y="4343335"/>
            <a:ext cx="268319" cy="101135"/>
          </a:xfrm>
          <a:custGeom>
            <a:rect b="b" l="l" r="r" t="t"/>
            <a:pathLst>
              <a:path extrusionOk="0" h="2280" w="6049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7490783" y="3530025"/>
            <a:ext cx="476488" cy="674988"/>
          </a:xfrm>
          <a:custGeom>
            <a:rect b="b" l="l" r="r" t="t"/>
            <a:pathLst>
              <a:path extrusionOk="0" h="15217" w="10742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7576217" y="3675875"/>
            <a:ext cx="441623" cy="402500"/>
          </a:xfrm>
          <a:custGeom>
            <a:rect b="b" l="l" r="r" t="t"/>
            <a:pathLst>
              <a:path extrusionOk="0" h="9074" w="9956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7695318" y="3774262"/>
            <a:ext cx="204577" cy="204577"/>
          </a:xfrm>
          <a:custGeom>
            <a:rect b="b" l="l" r="r" t="t"/>
            <a:pathLst>
              <a:path extrusionOk="0" h="4612" w="4612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7757907" y="3838005"/>
            <a:ext cx="78247" cy="78247"/>
          </a:xfrm>
          <a:custGeom>
            <a:rect b="b" l="l" r="r" t="t"/>
            <a:pathLst>
              <a:path extrusionOk="0" h="1764" w="1764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715983" y="4224233"/>
            <a:ext cx="299591" cy="79444"/>
          </a:xfrm>
          <a:custGeom>
            <a:rect b="b" l="l" r="r" t="t"/>
            <a:pathLst>
              <a:path extrusionOk="0" h="1791" w="6754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6819426" y="4272361"/>
            <a:ext cx="80686" cy="193754"/>
          </a:xfrm>
          <a:custGeom>
            <a:rect b="b" l="l" r="r" t="t"/>
            <a:pathLst>
              <a:path extrusionOk="0" h="4368" w="1819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6626912" y="4422780"/>
            <a:ext cx="1476306" cy="292405"/>
          </a:xfrm>
          <a:custGeom>
            <a:rect b="b" l="l" r="r" t="t"/>
            <a:pathLst>
              <a:path extrusionOk="0" h="6592" w="33282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6626912" y="4576748"/>
            <a:ext cx="1476306" cy="138440"/>
          </a:xfrm>
          <a:custGeom>
            <a:rect b="b" l="l" r="r" t="t"/>
            <a:pathLst>
              <a:path extrusionOk="0" h="3121" w="33282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6696732" y="3876508"/>
            <a:ext cx="502925" cy="399484"/>
          </a:xfrm>
          <a:custGeom>
            <a:rect b="b" l="l" r="r" t="t"/>
            <a:pathLst>
              <a:path extrusionOk="0" h="9006" w="11338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6679876" y="3771867"/>
            <a:ext cx="626860" cy="500530"/>
          </a:xfrm>
          <a:custGeom>
            <a:rect b="b" l="l" r="r" t="t"/>
            <a:pathLst>
              <a:path extrusionOk="0" h="11284" w="14132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789351" y="3848828"/>
            <a:ext cx="120386" cy="127617"/>
          </a:xfrm>
          <a:custGeom>
            <a:rect b="b" l="l" r="r" t="t"/>
            <a:pathLst>
              <a:path extrusionOk="0" h="2877" w="2714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6969844" y="3978798"/>
            <a:ext cx="336895" cy="293602"/>
          </a:xfrm>
          <a:custGeom>
            <a:rect b="b" l="l" r="r" t="t"/>
            <a:pathLst>
              <a:path extrusionOk="0" h="6619" w="7595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7546142" y="2811731"/>
            <a:ext cx="299635" cy="300833"/>
          </a:xfrm>
          <a:custGeom>
            <a:rect b="b" l="l" r="r" t="t"/>
            <a:pathLst>
              <a:path extrusionOk="0" h="6782" w="6755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7546142" y="2811731"/>
            <a:ext cx="191358" cy="222630"/>
          </a:xfrm>
          <a:custGeom>
            <a:rect b="b" l="l" r="r" t="t"/>
            <a:pathLst>
              <a:path extrusionOk="0" h="5019" w="4314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546142" y="2929636"/>
            <a:ext cx="202181" cy="182930"/>
          </a:xfrm>
          <a:custGeom>
            <a:rect b="b" l="l" r="r" t="t"/>
            <a:pathLst>
              <a:path extrusionOk="0" h="4124" w="4558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7605094" y="2862255"/>
            <a:ext cx="205774" cy="231058"/>
          </a:xfrm>
          <a:custGeom>
            <a:rect b="b" l="l" r="r" t="t"/>
            <a:pathLst>
              <a:path extrusionOk="0" h="5209" w="4639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7137073" y="2948887"/>
            <a:ext cx="601621" cy="647309"/>
          </a:xfrm>
          <a:custGeom>
            <a:rect b="b" l="l" r="r" t="t"/>
            <a:pathLst>
              <a:path extrusionOk="0" h="14593" w="13563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7137073" y="2948887"/>
            <a:ext cx="436788" cy="512595"/>
          </a:xfrm>
          <a:custGeom>
            <a:rect b="b" l="l" r="r" t="t"/>
            <a:pathLst>
              <a:path extrusionOk="0" h="11556" w="9847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7262207" y="3051133"/>
            <a:ext cx="476488" cy="545065"/>
          </a:xfrm>
          <a:custGeom>
            <a:rect b="b" l="l" r="r" t="t"/>
            <a:pathLst>
              <a:path extrusionOk="0" h="12288" w="10742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7069693" y="3502346"/>
            <a:ext cx="234651" cy="170732"/>
          </a:xfrm>
          <a:custGeom>
            <a:rect b="b" l="l" r="r" t="t"/>
            <a:pathLst>
              <a:path extrusionOk="0" h="3849" w="529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7039619" y="3367585"/>
            <a:ext cx="362179" cy="339335"/>
          </a:xfrm>
          <a:custGeom>
            <a:rect b="b" l="l" r="r" t="t"/>
            <a:pathLst>
              <a:path extrusionOk="0" h="7650" w="8165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7039619" y="3367585"/>
            <a:ext cx="155251" cy="170909"/>
          </a:xfrm>
          <a:custGeom>
            <a:rect b="b" l="l" r="r" t="t"/>
            <a:pathLst>
              <a:path extrusionOk="0" h="3853" w="350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7199618" y="3499950"/>
            <a:ext cx="166074" cy="178095"/>
          </a:xfrm>
          <a:custGeom>
            <a:rect b="b" l="l" r="r" t="t"/>
            <a:pathLst>
              <a:path extrusionOk="0" h="4015" w="3744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7108196" y="3427735"/>
            <a:ext cx="137198" cy="151658"/>
          </a:xfrm>
          <a:custGeom>
            <a:rect b="b" l="l" r="r" t="t"/>
            <a:pathLst>
              <a:path extrusionOk="0" h="3419" w="3093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7472730" y="2938064"/>
            <a:ext cx="276791" cy="257495"/>
          </a:xfrm>
          <a:custGeom>
            <a:rect b="b" l="l" r="r" t="t"/>
            <a:pathLst>
              <a:path extrusionOk="0" h="5805" w="624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7532923" y="2988588"/>
            <a:ext cx="102288" cy="114354"/>
          </a:xfrm>
          <a:custGeom>
            <a:rect b="b" l="l" r="r" t="t"/>
            <a:pathLst>
              <a:path extrusionOk="0" h="2578" w="2306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7613522" y="3058363"/>
            <a:ext cx="136000" cy="137198"/>
          </a:xfrm>
          <a:custGeom>
            <a:rect b="b" l="l" r="r" t="t"/>
            <a:pathLst>
              <a:path extrusionOk="0" h="3093" w="3066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6051812" y="3664786"/>
            <a:ext cx="187765" cy="980567"/>
          </a:xfrm>
          <a:custGeom>
            <a:rect b="b" l="l" r="r" t="t"/>
            <a:pathLst>
              <a:path extrusionOk="0" h="22106" w="4233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6146871" y="3664786"/>
            <a:ext cx="92707" cy="972183"/>
          </a:xfrm>
          <a:custGeom>
            <a:rect b="b" l="l" r="r" t="t"/>
            <a:pathLst>
              <a:path extrusionOk="0" h="21917" w="209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6176945" y="4574353"/>
            <a:ext cx="60193" cy="14505"/>
          </a:xfrm>
          <a:custGeom>
            <a:rect b="b" l="l" r="r" t="t"/>
            <a:pathLst>
              <a:path extrusionOk="0" h="327" w="1357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6113203" y="3718903"/>
            <a:ext cx="69819" cy="15703"/>
          </a:xfrm>
          <a:custGeom>
            <a:rect b="b" l="l" r="r" t="t"/>
            <a:pathLst>
              <a:path extrusionOk="0" h="354" w="1574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6119191" y="3783888"/>
            <a:ext cx="68621" cy="14461"/>
          </a:xfrm>
          <a:custGeom>
            <a:rect b="b" l="l" r="r" t="t"/>
            <a:pathLst>
              <a:path extrusionOk="0" h="326" w="1547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6124026" y="3850070"/>
            <a:ext cx="67423" cy="14461"/>
          </a:xfrm>
          <a:custGeom>
            <a:rect b="b" l="l" r="r" t="t"/>
            <a:pathLst>
              <a:path extrusionOk="0" h="326" w="152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6127619" y="3916209"/>
            <a:ext cx="68621" cy="14505"/>
          </a:xfrm>
          <a:custGeom>
            <a:rect b="b" l="l" r="r" t="t"/>
            <a:pathLst>
              <a:path extrusionOk="0" h="327" w="1547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6132454" y="3982391"/>
            <a:ext cx="67379" cy="13307"/>
          </a:xfrm>
          <a:custGeom>
            <a:rect b="b" l="l" r="r" t="t"/>
            <a:pathLst>
              <a:path extrusionOk="0" h="300" w="1519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6138443" y="4048574"/>
            <a:ext cx="66226" cy="13263"/>
          </a:xfrm>
          <a:custGeom>
            <a:rect b="b" l="l" r="r" t="t"/>
            <a:pathLst>
              <a:path extrusionOk="0" h="299" w="1493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6143278" y="4114756"/>
            <a:ext cx="63786" cy="13263"/>
          </a:xfrm>
          <a:custGeom>
            <a:rect b="b" l="l" r="r" t="t"/>
            <a:pathLst>
              <a:path extrusionOk="0" h="299" w="1438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6146871" y="4179741"/>
            <a:ext cx="65028" cy="13263"/>
          </a:xfrm>
          <a:custGeom>
            <a:rect b="b" l="l" r="r" t="t"/>
            <a:pathLst>
              <a:path extrusionOk="0" h="299" w="1466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6151661" y="4245879"/>
            <a:ext cx="65028" cy="13307"/>
          </a:xfrm>
          <a:custGeom>
            <a:rect b="b" l="l" r="r" t="t"/>
            <a:pathLst>
              <a:path extrusionOk="0" h="300" w="1466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6157694" y="4312062"/>
            <a:ext cx="63830" cy="13263"/>
          </a:xfrm>
          <a:custGeom>
            <a:rect b="b" l="l" r="r" t="t"/>
            <a:pathLst>
              <a:path extrusionOk="0" h="299" w="1439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6162529" y="4378245"/>
            <a:ext cx="61391" cy="13263"/>
          </a:xfrm>
          <a:custGeom>
            <a:rect b="b" l="l" r="r" t="t"/>
            <a:pathLst>
              <a:path extrusionOk="0" h="299" w="1384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6167320" y="4441987"/>
            <a:ext cx="61391" cy="14505"/>
          </a:xfrm>
          <a:custGeom>
            <a:rect b="b" l="l" r="r" t="t"/>
            <a:pathLst>
              <a:path extrusionOk="0" h="327" w="1384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6172155" y="4508170"/>
            <a:ext cx="61391" cy="14505"/>
          </a:xfrm>
          <a:custGeom>
            <a:rect b="b" l="l" r="r" t="t"/>
            <a:pathLst>
              <a:path extrusionOk="0" h="327" w="1384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6252753" y="3673835"/>
            <a:ext cx="173305" cy="990947"/>
          </a:xfrm>
          <a:custGeom>
            <a:rect b="b" l="l" r="r" t="t"/>
            <a:pathLst>
              <a:path extrusionOk="0" h="22340" w="3907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6277993" y="3682795"/>
            <a:ext cx="146868" cy="981986"/>
          </a:xfrm>
          <a:custGeom>
            <a:rect b="b" l="l" r="r" t="t"/>
            <a:pathLst>
              <a:path extrusionOk="0" h="22138" w="3311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6252753" y="3673835"/>
            <a:ext cx="172107" cy="840397"/>
          </a:xfrm>
          <a:custGeom>
            <a:rect b="b" l="l" r="r" t="t"/>
            <a:pathLst>
              <a:path extrusionOk="0" h="18946" w="388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6327363" y="3682795"/>
            <a:ext cx="97498" cy="831437"/>
          </a:xfrm>
          <a:custGeom>
            <a:rect b="b" l="l" r="r" t="t"/>
            <a:pathLst>
              <a:path extrusionOk="0" h="18744" w="2198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6249160" y="3767032"/>
            <a:ext cx="97498" cy="739972"/>
          </a:xfrm>
          <a:custGeom>
            <a:rect b="b" l="l" r="r" t="t"/>
            <a:pathLst>
              <a:path extrusionOk="0" h="16682" w="2198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6246720" y="3742989"/>
            <a:ext cx="83082" cy="764014"/>
          </a:xfrm>
          <a:custGeom>
            <a:rect b="b" l="l" r="r" t="t"/>
            <a:pathLst>
              <a:path extrusionOk="0" h="17224" w="1873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6296047" y="3753813"/>
            <a:ext cx="99937" cy="756828"/>
          </a:xfrm>
          <a:custGeom>
            <a:rect b="b" l="l" r="r" t="t"/>
            <a:pathLst>
              <a:path extrusionOk="0" h="17062" w="2253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6324924" y="3675387"/>
            <a:ext cx="99937" cy="104905"/>
          </a:xfrm>
          <a:custGeom>
            <a:rect b="b" l="l" r="r" t="t"/>
            <a:pathLst>
              <a:path extrusionOk="0" h="2365" w="2253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6403127" y="3682795"/>
            <a:ext cx="21735" cy="96300"/>
          </a:xfrm>
          <a:custGeom>
            <a:rect b="b" l="l" r="r" t="t"/>
            <a:pathLst>
              <a:path extrusionOk="0" h="2171" w="49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6265972" y="4603984"/>
            <a:ext cx="38547" cy="63121"/>
          </a:xfrm>
          <a:custGeom>
            <a:rect b="b" l="l" r="r" t="t"/>
            <a:pathLst>
              <a:path extrusionOk="0" h="1423" w="869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6318935" y="3735005"/>
            <a:ext cx="102288" cy="72968"/>
          </a:xfrm>
          <a:custGeom>
            <a:rect b="b" l="l" r="r" t="t"/>
            <a:pathLst>
              <a:path extrusionOk="0" h="1645" w="2306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6403127" y="3744187"/>
            <a:ext cx="19296" cy="63786"/>
          </a:xfrm>
          <a:custGeom>
            <a:rect b="b" l="l" r="r" t="t"/>
            <a:pathLst>
              <a:path extrusionOk="0" h="1438" w="435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6338187" y="3685457"/>
            <a:ext cx="40942" cy="37127"/>
          </a:xfrm>
          <a:custGeom>
            <a:rect b="b" l="l" r="r" t="t"/>
            <a:pathLst>
              <a:path extrusionOk="0" h="837" w="923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6277993" y="4608065"/>
            <a:ext cx="25328" cy="56733"/>
          </a:xfrm>
          <a:custGeom>
            <a:rect b="b" l="l" r="r" t="t"/>
            <a:pathLst>
              <a:path extrusionOk="0" h="1279" w="571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5897801" y="3674234"/>
            <a:ext cx="197391" cy="987265"/>
          </a:xfrm>
          <a:custGeom>
            <a:rect b="b" l="l" r="r" t="t"/>
            <a:pathLst>
              <a:path extrusionOk="0" h="22257" w="445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5918250" y="3674234"/>
            <a:ext cx="176942" cy="977151"/>
          </a:xfrm>
          <a:custGeom>
            <a:rect b="b" l="l" r="r" t="t"/>
            <a:pathLst>
              <a:path extrusionOk="0" h="22029" w="3989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5896603" y="3821193"/>
            <a:ext cx="198589" cy="840308"/>
          </a:xfrm>
          <a:custGeom>
            <a:rect b="b" l="l" r="r" t="t"/>
            <a:pathLst>
              <a:path extrusionOk="0" h="18944" w="4477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5972411" y="3821193"/>
            <a:ext cx="122782" cy="830195"/>
          </a:xfrm>
          <a:custGeom>
            <a:rect b="b" l="l" r="r" t="t"/>
            <a:pathLst>
              <a:path extrusionOk="0" h="18716" w="2768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5897801" y="3833214"/>
            <a:ext cx="119189" cy="737577"/>
          </a:xfrm>
          <a:custGeom>
            <a:rect b="b" l="l" r="r" t="t"/>
            <a:pathLst>
              <a:path extrusionOk="0" h="16628" w="2687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5893010" y="3832016"/>
            <a:ext cx="105926" cy="760421"/>
          </a:xfrm>
          <a:custGeom>
            <a:rect b="b" l="l" r="r" t="t"/>
            <a:pathLst>
              <a:path extrusionOk="0" h="17143" w="2388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5943534" y="3828379"/>
            <a:ext cx="122782" cy="753235"/>
          </a:xfrm>
          <a:custGeom>
            <a:rect b="b" l="l" r="r" t="t"/>
            <a:pathLst>
              <a:path extrusionOk="0" h="16981" w="2768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5995255" y="4555101"/>
            <a:ext cx="101135" cy="106414"/>
          </a:xfrm>
          <a:custGeom>
            <a:rect b="b" l="l" r="r" t="t"/>
            <a:pathLst>
              <a:path extrusionOk="0" h="2399" w="228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6072261" y="4555101"/>
            <a:ext cx="22933" cy="96300"/>
          </a:xfrm>
          <a:custGeom>
            <a:rect b="b" l="l" r="r" t="t"/>
            <a:pathLst>
              <a:path extrusionOk="0" h="2171" w="517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5908624" y="3671927"/>
            <a:ext cx="37349" cy="62455"/>
          </a:xfrm>
          <a:custGeom>
            <a:rect b="b" l="l" r="r" t="t"/>
            <a:pathLst>
              <a:path extrusionOk="0" h="1408" w="842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5988069" y="4526224"/>
            <a:ext cx="103486" cy="74254"/>
          </a:xfrm>
          <a:custGeom>
            <a:rect b="b" l="l" r="r" t="t"/>
            <a:pathLst>
              <a:path extrusionOk="0" h="1674" w="2333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6071063" y="4526224"/>
            <a:ext cx="20493" cy="63830"/>
          </a:xfrm>
          <a:custGeom>
            <a:rect b="b" l="l" r="r" t="t"/>
            <a:pathLst>
              <a:path extrusionOk="0" h="1439" w="462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6010914" y="4613920"/>
            <a:ext cx="40942" cy="35619"/>
          </a:xfrm>
          <a:custGeom>
            <a:rect b="b" l="l" r="r" t="t"/>
            <a:pathLst>
              <a:path extrusionOk="0" h="803" w="923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5919492" y="3674234"/>
            <a:ext cx="26481" cy="55536"/>
          </a:xfrm>
          <a:custGeom>
            <a:rect b="b" l="l" r="r" t="t"/>
            <a:pathLst>
              <a:path extrusionOk="0" h="1252" w="597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5971213" y="4656194"/>
            <a:ext cx="377837" cy="58995"/>
          </a:xfrm>
          <a:custGeom>
            <a:rect b="b" l="l" r="r" t="t"/>
            <a:pathLst>
              <a:path extrusionOk="0" h="1330" w="8518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5885780" y="3966777"/>
            <a:ext cx="548702" cy="696635"/>
          </a:xfrm>
          <a:custGeom>
            <a:rect b="b" l="l" r="r" t="t"/>
            <a:pathLst>
              <a:path extrusionOk="0" h="15705" w="1237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6"/>
          <p:cNvGrpSpPr/>
          <p:nvPr/>
        </p:nvGrpSpPr>
        <p:grpSpPr>
          <a:xfrm>
            <a:off x="103411" y="3896691"/>
            <a:ext cx="1581004" cy="820891"/>
            <a:chOff x="103411" y="3896691"/>
            <a:chExt cx="1581004" cy="820891"/>
          </a:xfrm>
        </p:grpSpPr>
        <p:sp>
          <p:nvSpPr>
            <p:cNvPr id="121" name="Google Shape;121;p6"/>
            <p:cNvSpPr/>
            <p:nvPr/>
          </p:nvSpPr>
          <p:spPr>
            <a:xfrm>
              <a:off x="103411" y="3898199"/>
              <a:ext cx="804956" cy="163635"/>
            </a:xfrm>
            <a:custGeom>
              <a:rect b="b" l="l" r="r" t="t"/>
              <a:pathLst>
                <a:path extrusionOk="0" h="3689" w="18147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19260" y="3896691"/>
              <a:ext cx="726753" cy="168780"/>
            </a:xfrm>
            <a:custGeom>
              <a:rect b="b" l="l" r="r" t="t"/>
              <a:pathLst>
                <a:path extrusionOk="0" h="3805" w="16384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43346" y="3907204"/>
              <a:ext cx="682218" cy="143807"/>
            </a:xfrm>
            <a:custGeom>
              <a:rect b="b" l="l" r="r" t="t"/>
              <a:pathLst>
                <a:path extrusionOk="0" h="3242" w="1538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62597" y="3940295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63795" y="3965535"/>
              <a:ext cx="150461" cy="12154"/>
            </a:xfrm>
            <a:custGeom>
              <a:rect b="b" l="l" r="r" t="t"/>
              <a:pathLst>
                <a:path extrusionOk="0" h="274" w="3392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56565" y="400044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94661" y="3930669"/>
              <a:ext cx="321281" cy="12553"/>
            </a:xfrm>
            <a:custGeom>
              <a:rect b="b" l="l" r="r" t="t"/>
              <a:pathLst>
                <a:path extrusionOk="0" h="283" w="7243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337848" y="3957151"/>
              <a:ext cx="167272" cy="9670"/>
            </a:xfrm>
            <a:custGeom>
              <a:rect b="b" l="l" r="r" t="t"/>
              <a:pathLst>
                <a:path extrusionOk="0" h="218" w="3771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407623" y="3982391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264436" y="4007675"/>
              <a:ext cx="247914" cy="12065"/>
            </a:xfrm>
            <a:custGeom>
              <a:rect b="b" l="l" r="r" t="t"/>
              <a:pathLst>
                <a:path extrusionOk="0" h="272" w="5589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39753" y="3916209"/>
              <a:ext cx="34909" cy="131209"/>
            </a:xfrm>
            <a:custGeom>
              <a:rect b="b" l="l" r="r" t="t"/>
              <a:pathLst>
                <a:path extrusionOk="0" h="2958" w="787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406598" y="3944775"/>
              <a:ext cx="347763" cy="72569"/>
            </a:xfrm>
            <a:custGeom>
              <a:rect b="b" l="l" r="r" t="t"/>
              <a:pathLst>
                <a:path extrusionOk="0" h="1636" w="784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03411" y="3899397"/>
              <a:ext cx="161240" cy="163635"/>
            </a:xfrm>
            <a:custGeom>
              <a:rect b="b" l="l" r="r" t="t"/>
              <a:pathLst>
                <a:path extrusionOk="0" h="3689" w="3635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202063" y="4061792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920351" y="405913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944393" y="4072926"/>
              <a:ext cx="682263" cy="142920"/>
            </a:xfrm>
            <a:custGeom>
              <a:rect b="b" l="l" r="r" t="t"/>
              <a:pathLst>
                <a:path extrusionOk="0" h="3222" w="15381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963645" y="4103933"/>
              <a:ext cx="187765" cy="11001"/>
            </a:xfrm>
            <a:custGeom>
              <a:rect b="b" l="l" r="r" t="t"/>
              <a:pathLst>
                <a:path extrusionOk="0" h="248" w="4233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964842" y="4129173"/>
              <a:ext cx="150461" cy="12420"/>
            </a:xfrm>
            <a:custGeom>
              <a:rect b="b" l="l" r="r" t="t"/>
              <a:pathLst>
                <a:path extrusionOk="0" h="280" w="3392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957656" y="416288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294511" y="4094174"/>
              <a:ext cx="321281" cy="13485"/>
            </a:xfrm>
            <a:custGeom>
              <a:rect b="b" l="l" r="r" t="t"/>
              <a:pathLst>
                <a:path extrusionOk="0" h="304" w="7243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440093" y="4120745"/>
              <a:ext cx="167316" cy="10912"/>
            </a:xfrm>
            <a:custGeom>
              <a:rect b="b" l="l" r="r" t="t"/>
              <a:pathLst>
                <a:path extrusionOk="0" h="246" w="3772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507473" y="4144831"/>
              <a:ext cx="98695" cy="10868"/>
            </a:xfrm>
            <a:custGeom>
              <a:rect b="b" l="l" r="r" t="t"/>
              <a:pathLst>
                <a:path extrusionOk="0" h="245" w="2225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365528" y="4171313"/>
              <a:ext cx="247870" cy="12065"/>
            </a:xfrm>
            <a:custGeom>
              <a:rect b="b" l="l" r="r" t="t"/>
              <a:pathLst>
                <a:path extrusionOk="0" h="272" w="5588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941998" y="4078649"/>
              <a:ext cx="33756" cy="131209"/>
            </a:xfrm>
            <a:custGeom>
              <a:rect b="b" l="l" r="r" t="t"/>
              <a:pathLst>
                <a:path extrusionOk="0" h="2958" w="761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507645" y="4107526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04458" y="4061792"/>
              <a:ext cx="160086" cy="163679"/>
            </a:xfrm>
            <a:custGeom>
              <a:rect b="b" l="l" r="r" t="t"/>
              <a:pathLst>
                <a:path extrusionOk="0" h="3690" w="3609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72223" y="4224233"/>
              <a:ext cx="804956" cy="163679"/>
            </a:xfrm>
            <a:custGeom>
              <a:rect b="b" l="l" r="r" t="t"/>
              <a:pathLst>
                <a:path extrusionOk="0" h="3690" w="18147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34533" y="422157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54982" y="4234169"/>
              <a:ext cx="683460" cy="144118"/>
            </a:xfrm>
            <a:custGeom>
              <a:rect b="b" l="l" r="r" t="t"/>
              <a:pathLst>
                <a:path extrusionOk="0" h="3249" w="15408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29036" y="4266329"/>
              <a:ext cx="187765" cy="11045"/>
            </a:xfrm>
            <a:custGeom>
              <a:rect b="b" l="l" r="r" t="t"/>
              <a:pathLst>
                <a:path extrusionOk="0" h="249" w="4233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765143" y="4291613"/>
              <a:ext cx="150416" cy="12376"/>
            </a:xfrm>
            <a:custGeom>
              <a:rect b="b" l="l" r="r" t="t"/>
              <a:pathLst>
                <a:path extrusionOk="0" h="279" w="3391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796415" y="4325281"/>
              <a:ext cx="127572" cy="11134"/>
            </a:xfrm>
            <a:custGeom>
              <a:rect b="b" l="l" r="r" t="t"/>
              <a:pathLst>
                <a:path extrusionOk="0" h="251" w="2876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265806" y="4256570"/>
              <a:ext cx="320084" cy="13529"/>
            </a:xfrm>
            <a:custGeom>
              <a:rect b="b" l="l" r="r" t="t"/>
              <a:pathLst>
                <a:path extrusionOk="0" h="305" w="7216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274234" y="4283185"/>
              <a:ext cx="167316" cy="10868"/>
            </a:xfrm>
            <a:custGeom>
              <a:rect b="b" l="l" r="r" t="t"/>
              <a:pathLst>
                <a:path extrusionOk="0" h="245" w="3772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274234" y="4307271"/>
              <a:ext cx="98740" cy="10868"/>
            </a:xfrm>
            <a:custGeom>
              <a:rect b="b" l="l" r="r" t="t"/>
              <a:pathLst>
                <a:path extrusionOk="0" h="245" w="2226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268245" y="4333709"/>
              <a:ext cx="249067" cy="12110"/>
            </a:xfrm>
            <a:custGeom>
              <a:rect b="b" l="l" r="r" t="t"/>
              <a:pathLst>
                <a:path extrusionOk="0" h="273" w="5615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905891" y="4241089"/>
              <a:ext cx="33756" cy="131165"/>
            </a:xfrm>
            <a:custGeom>
              <a:rect b="b" l="l" r="r" t="t"/>
              <a:pathLst>
                <a:path extrusionOk="0" h="2957" w="761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025036" y="4269966"/>
              <a:ext cx="347718" cy="72214"/>
            </a:xfrm>
            <a:custGeom>
              <a:rect b="b" l="l" r="r" t="t"/>
              <a:pathLst>
                <a:path extrusionOk="0" h="1628" w="7839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517099" y="4224233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78256" y="4550310"/>
              <a:ext cx="806153" cy="164877"/>
            </a:xfrm>
            <a:custGeom>
              <a:rect b="b" l="l" r="r" t="t"/>
              <a:pathLst>
                <a:path extrusionOk="0" h="3717" w="18174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41763" y="4550044"/>
              <a:ext cx="726753" cy="167538"/>
            </a:xfrm>
            <a:custGeom>
              <a:rect b="b" l="l" r="r" t="t"/>
              <a:pathLst>
                <a:path extrusionOk="0" h="3777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61015" y="4561444"/>
              <a:ext cx="683416" cy="142876"/>
            </a:xfrm>
            <a:custGeom>
              <a:rect b="b" l="l" r="r" t="t"/>
              <a:pathLst>
                <a:path extrusionOk="0" h="3221" w="15407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736266" y="4592406"/>
              <a:ext cx="187721" cy="11045"/>
            </a:xfrm>
            <a:custGeom>
              <a:rect b="b" l="l" r="r" t="t"/>
              <a:pathLst>
                <a:path extrusionOk="0" h="249" w="4232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772373" y="4618888"/>
              <a:ext cx="150416" cy="11222"/>
            </a:xfrm>
            <a:custGeom>
              <a:rect b="b" l="l" r="r" t="t"/>
              <a:pathLst>
                <a:path extrusionOk="0" h="253" w="3391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802448" y="4652556"/>
              <a:ext cx="127572" cy="11444"/>
            </a:xfrm>
            <a:custGeom>
              <a:rect b="b" l="l" r="r" t="t"/>
              <a:pathLst>
                <a:path extrusionOk="0" h="258" w="2876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71838" y="4583978"/>
              <a:ext cx="320084" cy="12198"/>
            </a:xfrm>
            <a:custGeom>
              <a:rect b="b" l="l" r="r" t="t"/>
              <a:pathLst>
                <a:path extrusionOk="0" h="275" w="7216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80266" y="4609263"/>
              <a:ext cx="167272" cy="10868"/>
            </a:xfrm>
            <a:custGeom>
              <a:rect b="b" l="l" r="r" t="t"/>
              <a:pathLst>
                <a:path extrusionOk="0" h="245" w="3771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82662" y="4634502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74234" y="4660984"/>
              <a:ext cx="249112" cy="12065"/>
            </a:xfrm>
            <a:custGeom>
              <a:rect b="b" l="l" r="r" t="t"/>
              <a:pathLst>
                <a:path extrusionOk="0" h="272" w="5616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911923" y="4568320"/>
              <a:ext cx="33712" cy="131209"/>
            </a:xfrm>
            <a:custGeom>
              <a:rect b="b" l="l" r="r" t="t"/>
              <a:pathLst>
                <a:path extrusionOk="0" h="2958" w="76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031024" y="4597108"/>
              <a:ext cx="347763" cy="72347"/>
            </a:xfrm>
            <a:custGeom>
              <a:rect b="b" l="l" r="r" t="t"/>
              <a:pathLst>
                <a:path extrusionOk="0" h="1631" w="784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523131" y="4552706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771176" y="4386673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33486" y="4385209"/>
              <a:ext cx="726753" cy="168736"/>
            </a:xfrm>
            <a:custGeom>
              <a:rect b="b" l="l" r="r" t="t"/>
              <a:pathLst>
                <a:path extrusionOk="0" h="3804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52737" y="4399004"/>
              <a:ext cx="683416" cy="142920"/>
            </a:xfrm>
            <a:custGeom>
              <a:rect b="b" l="l" r="r" t="t"/>
              <a:pathLst>
                <a:path extrusionOk="0" h="3222" w="15407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27988" y="4428769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64051" y="4454053"/>
              <a:ext cx="150461" cy="12376"/>
            </a:xfrm>
            <a:custGeom>
              <a:rect b="b" l="l" r="r" t="t"/>
              <a:pathLst>
                <a:path extrusionOk="0" h="279" w="3392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95368" y="4488918"/>
              <a:ext cx="128770" cy="11134"/>
            </a:xfrm>
            <a:custGeom>
              <a:rect b="b" l="l" r="r" t="t"/>
              <a:pathLst>
                <a:path extrusionOk="0" h="251" w="2903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63560" y="4420341"/>
              <a:ext cx="321281" cy="12198"/>
            </a:xfrm>
            <a:custGeom>
              <a:rect b="b" l="l" r="r" t="t"/>
              <a:pathLst>
                <a:path extrusionOk="0" h="275" w="7243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74384" y="4446822"/>
              <a:ext cx="166074" cy="10868"/>
            </a:xfrm>
            <a:custGeom>
              <a:rect b="b" l="l" r="r" t="t"/>
              <a:pathLst>
                <a:path extrusionOk="0" h="245" w="3744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74384" y="4470865"/>
              <a:ext cx="97498" cy="10912"/>
            </a:xfrm>
            <a:custGeom>
              <a:rect b="b" l="l" r="r" t="t"/>
              <a:pathLst>
                <a:path extrusionOk="0" h="246" w="2198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65956" y="4498544"/>
              <a:ext cx="249112" cy="12110"/>
            </a:xfrm>
            <a:custGeom>
              <a:rect b="b" l="l" r="r" t="t"/>
              <a:pathLst>
                <a:path extrusionOk="0" h="273" w="5616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803646" y="4404726"/>
              <a:ext cx="34909" cy="131165"/>
            </a:xfrm>
            <a:custGeom>
              <a:rect b="b" l="l" r="r" t="t"/>
              <a:pathLst>
                <a:path extrusionOk="0" h="2957" w="787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923944" y="4433604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416051" y="4387870"/>
              <a:ext cx="161284" cy="164877"/>
            </a:xfrm>
            <a:custGeom>
              <a:rect b="b" l="l" r="r" t="t"/>
              <a:pathLst>
                <a:path extrusionOk="0" h="3717" w="3636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6"/>
          <p:cNvSpPr/>
          <p:nvPr/>
        </p:nvSpPr>
        <p:spPr>
          <a:xfrm>
            <a:off x="1733699" y="4239847"/>
            <a:ext cx="194951" cy="144472"/>
          </a:xfrm>
          <a:custGeom>
            <a:rect b="b" l="l" r="r" t="t"/>
            <a:pathLst>
              <a:path extrusionOk="0" h="3257" w="4395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758938" y="4064853"/>
            <a:ext cx="89070" cy="255677"/>
          </a:xfrm>
          <a:custGeom>
            <a:rect b="b" l="l" r="r" t="t"/>
            <a:pathLst>
              <a:path extrusionOk="0" h="5764" w="2008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549613" y="4255062"/>
            <a:ext cx="559481" cy="461540"/>
          </a:xfrm>
          <a:custGeom>
            <a:rect b="b" l="l" r="r" t="t"/>
            <a:pathLst>
              <a:path extrusionOk="0" h="10405" w="12613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549613" y="4255062"/>
            <a:ext cx="466863" cy="461540"/>
          </a:xfrm>
          <a:custGeom>
            <a:rect b="b" l="l" r="r" t="t"/>
            <a:pathLst>
              <a:path extrusionOk="0" h="10405" w="10525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1846767" y="4636942"/>
            <a:ext cx="20493" cy="25727"/>
          </a:xfrm>
          <a:custGeom>
            <a:rect b="b" l="l" r="r" t="t"/>
            <a:pathLst>
              <a:path extrusionOk="0" h="580" w="462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1744522" y="4300307"/>
            <a:ext cx="72214" cy="23820"/>
          </a:xfrm>
          <a:custGeom>
            <a:rect b="b" l="l" r="r" t="t"/>
            <a:pathLst>
              <a:path extrusionOk="0" h="537" w="1628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1779742" y="4330426"/>
            <a:ext cx="38192" cy="23465"/>
          </a:xfrm>
          <a:custGeom>
            <a:rect b="b" l="l" r="r" t="t"/>
            <a:pathLst>
              <a:path extrusionOk="0" h="529" w="861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1837141" y="4315655"/>
            <a:ext cx="57798" cy="26526"/>
          </a:xfrm>
          <a:custGeom>
            <a:rect b="b" l="l" r="r" t="t"/>
            <a:pathLst>
              <a:path extrusionOk="0" h="598" w="1303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1872051" y="4289661"/>
            <a:ext cx="26526" cy="11178"/>
          </a:xfrm>
          <a:custGeom>
            <a:rect b="b" l="l" r="r" t="t"/>
            <a:pathLst>
              <a:path extrusionOk="0" h="252" w="598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1959880" y="4319115"/>
            <a:ext cx="78424" cy="66935"/>
          </a:xfrm>
          <a:custGeom>
            <a:rect b="b" l="l" r="r" t="t"/>
            <a:pathLst>
              <a:path extrusionOk="0" h="1509" w="1768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988757" y="4421893"/>
            <a:ext cx="72214" cy="143230"/>
          </a:xfrm>
          <a:custGeom>
            <a:rect b="b" l="l" r="r" t="t"/>
            <a:pathLst>
              <a:path extrusionOk="0" h="3229" w="1628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2295536" y="3912615"/>
            <a:ext cx="687053" cy="802826"/>
          </a:xfrm>
          <a:custGeom>
            <a:rect b="b" l="l" r="r" t="t"/>
            <a:pathLst>
              <a:path extrusionOk="0" h="18099" w="15489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2538574" y="3912615"/>
            <a:ext cx="160086" cy="81840"/>
          </a:xfrm>
          <a:custGeom>
            <a:rect b="b" l="l" r="r" t="t"/>
            <a:pathLst>
              <a:path extrusionOk="0" h="1845" w="3609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2488050" y="3864487"/>
            <a:ext cx="264770" cy="66226"/>
          </a:xfrm>
          <a:custGeom>
            <a:rect b="b" l="l" r="r" t="t"/>
            <a:pathLst>
              <a:path extrusionOk="0" h="1493" w="5969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355730" y="4450415"/>
            <a:ext cx="535439" cy="210609"/>
          </a:xfrm>
          <a:custGeom>
            <a:rect b="b" l="l" r="r" t="t"/>
            <a:pathLst>
              <a:path extrusionOk="0" h="4748" w="12071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2355730" y="4450415"/>
            <a:ext cx="228619" cy="210609"/>
          </a:xfrm>
          <a:custGeom>
            <a:rect b="b" l="l" r="r" t="t"/>
            <a:pathLst>
              <a:path extrusionOk="0" h="4748" w="5154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720264" y="4494862"/>
            <a:ext cx="55403" cy="52031"/>
          </a:xfrm>
          <a:custGeom>
            <a:rect b="b" l="l" r="r" t="t"/>
            <a:pathLst>
              <a:path extrusionOk="0" h="1173" w="1249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2787643" y="4576970"/>
            <a:ext cx="37349" cy="31316"/>
          </a:xfrm>
          <a:custGeom>
            <a:rect b="b" l="l" r="r" t="t"/>
            <a:pathLst>
              <a:path extrusionOk="0" h="706" w="842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2468799" y="4492556"/>
            <a:ext cx="81884" cy="56556"/>
          </a:xfrm>
          <a:custGeom>
            <a:rect b="b" l="l" r="r" t="t"/>
            <a:pathLst>
              <a:path extrusionOk="0" h="1275" w="1846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574681" y="4583978"/>
            <a:ext cx="30119" cy="26526"/>
          </a:xfrm>
          <a:custGeom>
            <a:rect b="b" l="l" r="r" t="t"/>
            <a:pathLst>
              <a:path extrusionOk="0" h="598" w="679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 txBox="1"/>
          <p:nvPr>
            <p:ph idx="1" type="subTitle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 txBox="1"/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background">
  <p:cSld name="CUSTOM_11">
    <p:bg>
      <p:bgPr>
        <a:solidFill>
          <a:schemeClr val="dk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5542605" y="17684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6" name="Google Shape;226;p9"/>
          <p:cNvSpPr txBox="1"/>
          <p:nvPr>
            <p:ph idx="1" type="subTitle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7" name="Google Shape;227;p9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28" name="Google Shape;228;p9"/>
          <p:cNvGrpSpPr/>
          <p:nvPr/>
        </p:nvGrpSpPr>
        <p:grpSpPr>
          <a:xfrm rot="532585">
            <a:off x="491445" y="494608"/>
            <a:ext cx="1566505" cy="698444"/>
            <a:chOff x="638811" y="2327472"/>
            <a:chExt cx="1566542" cy="698461"/>
          </a:xfrm>
        </p:grpSpPr>
        <p:sp>
          <p:nvSpPr>
            <p:cNvPr id="229" name="Google Shape;229;p9"/>
            <p:cNvSpPr/>
            <p:nvPr/>
          </p:nvSpPr>
          <p:spPr>
            <a:xfrm>
              <a:off x="1517099" y="2761163"/>
              <a:ext cx="489751" cy="264770"/>
            </a:xfrm>
            <a:custGeom>
              <a:rect b="b" l="l" r="r" t="t"/>
              <a:pathLst>
                <a:path extrusionOk="0" h="5969" w="11041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590511" y="2501001"/>
              <a:ext cx="523419" cy="236159"/>
            </a:xfrm>
            <a:custGeom>
              <a:rect b="b" l="l" r="r" t="t"/>
              <a:pathLst>
                <a:path extrusionOk="0" h="5324" w="1180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638811" y="2328004"/>
              <a:ext cx="1183946" cy="523463"/>
            </a:xfrm>
            <a:custGeom>
              <a:rect b="b" l="l" r="r" t="t"/>
              <a:pathLst>
                <a:path extrusionOk="0" h="1180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38811" y="2328004"/>
              <a:ext cx="1183946" cy="401923"/>
            </a:xfrm>
            <a:custGeom>
              <a:rect b="b" l="l" r="r" t="t"/>
              <a:pathLst>
                <a:path extrusionOk="0" h="906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40009" y="2327472"/>
              <a:ext cx="464467" cy="321858"/>
            </a:xfrm>
            <a:custGeom>
              <a:rect b="b" l="l" r="r" t="t"/>
              <a:pathLst>
                <a:path extrusionOk="0" h="7256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1661484" y="2634875"/>
              <a:ext cx="161284" cy="216598"/>
            </a:xfrm>
            <a:custGeom>
              <a:rect b="b" l="l" r="r" t="t"/>
              <a:pathLst>
                <a:path extrusionOk="0" h="4883" w="3636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1813321" y="2739205"/>
              <a:ext cx="392032" cy="180712"/>
            </a:xfrm>
            <a:custGeom>
              <a:rect b="b" l="l" r="r" t="t"/>
              <a:pathLst>
                <a:path extrusionOk="0" h="4074" w="8838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1823923" y="2763514"/>
              <a:ext cx="228619" cy="105881"/>
            </a:xfrm>
            <a:custGeom>
              <a:rect b="b" l="l" r="r" t="t"/>
              <a:pathLst>
                <a:path extrusionOk="0" h="2387" w="5154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1353462" y="2566474"/>
              <a:ext cx="324919" cy="221654"/>
            </a:xfrm>
            <a:custGeom>
              <a:rect b="b" l="l" r="r" t="t"/>
              <a:pathLst>
                <a:path extrusionOk="0" h="4997" w="7325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1385977" y="2596372"/>
              <a:ext cx="122737" cy="109652"/>
            </a:xfrm>
            <a:custGeom>
              <a:rect b="b" l="l" r="r" t="t"/>
              <a:pathLst>
                <a:path extrusionOk="0" h="2472" w="2767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1726468" y="2633633"/>
              <a:ext cx="93905" cy="93905"/>
            </a:xfrm>
            <a:custGeom>
              <a:rect b="b" l="l" r="r" t="t"/>
              <a:pathLst>
                <a:path extrusionOk="0" h="2117" w="2117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40009" y="2327472"/>
              <a:ext cx="464467" cy="102865"/>
            </a:xfrm>
            <a:custGeom>
              <a:rect b="b" l="l" r="r" t="t"/>
              <a:pathLst>
                <a:path extrusionOk="0" h="2319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9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-101250" y="47913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-101250" y="50401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3446980" y="4563344"/>
            <a:ext cx="2252341" cy="246184"/>
          </a:xfrm>
          <a:custGeom>
            <a:rect b="b" l="l" r="r" t="t"/>
            <a:pathLst>
              <a:path extrusionOk="0" h="5550" w="50777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3454210" y="4392476"/>
            <a:ext cx="2245111" cy="386842"/>
          </a:xfrm>
          <a:custGeom>
            <a:rect b="b" l="l" r="r" t="t"/>
            <a:pathLst>
              <a:path extrusionOk="0" h="8721" w="50614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4505760" y="4636136"/>
            <a:ext cx="98695" cy="143186"/>
          </a:xfrm>
          <a:custGeom>
            <a:rect b="b" l="l" r="r" t="t"/>
            <a:pathLst>
              <a:path extrusionOk="0" h="3228" w="2225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4575535" y="4566316"/>
            <a:ext cx="246716" cy="119189"/>
          </a:xfrm>
          <a:custGeom>
            <a:rect b="b" l="l" r="r" t="t"/>
            <a:pathLst>
              <a:path extrusionOk="0" h="2687" w="5562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4583963" y="4644520"/>
            <a:ext cx="148021" cy="69863"/>
          </a:xfrm>
          <a:custGeom>
            <a:rect b="b" l="l" r="r" t="t"/>
            <a:pathLst>
              <a:path extrusionOk="0" h="1575" w="3337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4587556" y="4697484"/>
            <a:ext cx="93905" cy="39744"/>
          </a:xfrm>
          <a:custGeom>
            <a:rect b="b" l="l" r="r" t="t"/>
            <a:pathLst>
              <a:path extrusionOk="0" h="896" w="2117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5339556" y="4535044"/>
            <a:ext cx="345323" cy="127572"/>
          </a:xfrm>
          <a:custGeom>
            <a:rect b="b" l="l" r="r" t="t"/>
            <a:pathLst>
              <a:path extrusionOk="0" h="2876" w="7785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5542893" y="4620478"/>
            <a:ext cx="144428" cy="71016"/>
          </a:xfrm>
          <a:custGeom>
            <a:rect b="b" l="l" r="r" t="t"/>
            <a:pathLst>
              <a:path extrusionOk="0" h="1601" w="3256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5480304" y="4648157"/>
            <a:ext cx="213005" cy="92663"/>
          </a:xfrm>
          <a:custGeom>
            <a:rect b="b" l="l" r="r" t="t"/>
            <a:pathLst>
              <a:path extrusionOk="0" h="2089" w="4802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3465034" y="4542274"/>
            <a:ext cx="186523" cy="93905"/>
          </a:xfrm>
          <a:custGeom>
            <a:rect b="b" l="l" r="r" t="t"/>
            <a:pathLst>
              <a:path extrusionOk="0" h="2117" w="4205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3459001" y="4662574"/>
            <a:ext cx="116749" cy="58995"/>
          </a:xfrm>
          <a:custGeom>
            <a:rect b="b" l="l" r="r" t="t"/>
            <a:pathLst>
              <a:path extrusionOk="0" h="1330" w="2632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3461396" y="4557932"/>
            <a:ext cx="347763" cy="121540"/>
          </a:xfrm>
          <a:custGeom>
            <a:rect b="b" l="l" r="r" t="t"/>
            <a:pathLst>
              <a:path extrusionOk="0" h="2740" w="784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4297632" y="4529055"/>
            <a:ext cx="222586" cy="138395"/>
          </a:xfrm>
          <a:custGeom>
            <a:rect b="b" l="l" r="r" t="t"/>
            <a:pathLst>
              <a:path extrusionOk="0" h="3120" w="501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7216474" y="4147618"/>
            <a:ext cx="232256" cy="117947"/>
          </a:xfrm>
          <a:custGeom>
            <a:rect b="b" l="l" r="r" t="t"/>
            <a:pathLst>
              <a:path extrusionOk="0" h="2659" w="5236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7305500" y="3212767"/>
            <a:ext cx="661770" cy="1307881"/>
          </a:xfrm>
          <a:custGeom>
            <a:rect b="b" l="l" r="r" t="t"/>
            <a:pathLst>
              <a:path extrusionOk="0" h="29485" w="14919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7398164" y="4419535"/>
            <a:ext cx="268319" cy="101135"/>
          </a:xfrm>
          <a:custGeom>
            <a:rect b="b" l="l" r="r" t="t"/>
            <a:pathLst>
              <a:path extrusionOk="0" h="2280" w="6049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490783" y="3606225"/>
            <a:ext cx="476488" cy="674988"/>
          </a:xfrm>
          <a:custGeom>
            <a:rect b="b" l="l" r="r" t="t"/>
            <a:pathLst>
              <a:path extrusionOk="0" h="15217" w="10742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7576217" y="3752075"/>
            <a:ext cx="441623" cy="402500"/>
          </a:xfrm>
          <a:custGeom>
            <a:rect b="b" l="l" r="r" t="t"/>
            <a:pathLst>
              <a:path extrusionOk="0" h="9074" w="9956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6715983" y="4300433"/>
            <a:ext cx="299591" cy="79444"/>
          </a:xfrm>
          <a:custGeom>
            <a:rect b="b" l="l" r="r" t="t"/>
            <a:pathLst>
              <a:path extrusionOk="0" h="1791" w="6754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6819426" y="4348561"/>
            <a:ext cx="80686" cy="193754"/>
          </a:xfrm>
          <a:custGeom>
            <a:rect b="b" l="l" r="r" t="t"/>
            <a:pathLst>
              <a:path extrusionOk="0" h="4368" w="1819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6626912" y="4498980"/>
            <a:ext cx="1476306" cy="292405"/>
          </a:xfrm>
          <a:custGeom>
            <a:rect b="b" l="l" r="r" t="t"/>
            <a:pathLst>
              <a:path extrusionOk="0" h="6592" w="33282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6626912" y="4652948"/>
            <a:ext cx="1476306" cy="138440"/>
          </a:xfrm>
          <a:custGeom>
            <a:rect b="b" l="l" r="r" t="t"/>
            <a:pathLst>
              <a:path extrusionOk="0" h="3121" w="33282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6696732" y="3952708"/>
            <a:ext cx="502925" cy="399484"/>
          </a:xfrm>
          <a:custGeom>
            <a:rect b="b" l="l" r="r" t="t"/>
            <a:pathLst>
              <a:path extrusionOk="0" h="9006" w="11338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6679876" y="3848067"/>
            <a:ext cx="626860" cy="500530"/>
          </a:xfrm>
          <a:custGeom>
            <a:rect b="b" l="l" r="r" t="t"/>
            <a:pathLst>
              <a:path extrusionOk="0" h="11284" w="14132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6969844" y="4054998"/>
            <a:ext cx="336895" cy="293602"/>
          </a:xfrm>
          <a:custGeom>
            <a:rect b="b" l="l" r="r" t="t"/>
            <a:pathLst>
              <a:path extrusionOk="0" h="6619" w="7595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6051812" y="3740986"/>
            <a:ext cx="187765" cy="980567"/>
          </a:xfrm>
          <a:custGeom>
            <a:rect b="b" l="l" r="r" t="t"/>
            <a:pathLst>
              <a:path extrusionOk="0" h="22106" w="4233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6146871" y="3740986"/>
            <a:ext cx="92707" cy="972183"/>
          </a:xfrm>
          <a:custGeom>
            <a:rect b="b" l="l" r="r" t="t"/>
            <a:pathLst>
              <a:path extrusionOk="0" h="21917" w="209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6176945" y="4650553"/>
            <a:ext cx="60193" cy="14505"/>
          </a:xfrm>
          <a:custGeom>
            <a:rect b="b" l="l" r="r" t="t"/>
            <a:pathLst>
              <a:path extrusionOk="0" h="327" w="1357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6138443" y="4124774"/>
            <a:ext cx="66226" cy="13263"/>
          </a:xfrm>
          <a:custGeom>
            <a:rect b="b" l="l" r="r" t="t"/>
            <a:pathLst>
              <a:path extrusionOk="0" h="299" w="1493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6143278" y="4190956"/>
            <a:ext cx="63786" cy="13263"/>
          </a:xfrm>
          <a:custGeom>
            <a:rect b="b" l="l" r="r" t="t"/>
            <a:pathLst>
              <a:path extrusionOk="0" h="299" w="1438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6146871" y="4255941"/>
            <a:ext cx="65028" cy="13263"/>
          </a:xfrm>
          <a:custGeom>
            <a:rect b="b" l="l" r="r" t="t"/>
            <a:pathLst>
              <a:path extrusionOk="0" h="299" w="1466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/>
          <p:nvPr/>
        </p:nvSpPr>
        <p:spPr>
          <a:xfrm>
            <a:off x="6151661" y="4322079"/>
            <a:ext cx="65028" cy="13307"/>
          </a:xfrm>
          <a:custGeom>
            <a:rect b="b" l="l" r="r" t="t"/>
            <a:pathLst>
              <a:path extrusionOk="0" h="300" w="1466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/>
          <p:nvPr/>
        </p:nvSpPr>
        <p:spPr>
          <a:xfrm>
            <a:off x="6157694" y="4388262"/>
            <a:ext cx="63830" cy="13263"/>
          </a:xfrm>
          <a:custGeom>
            <a:rect b="b" l="l" r="r" t="t"/>
            <a:pathLst>
              <a:path extrusionOk="0" h="299" w="1439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6162529" y="4454445"/>
            <a:ext cx="61391" cy="13263"/>
          </a:xfrm>
          <a:custGeom>
            <a:rect b="b" l="l" r="r" t="t"/>
            <a:pathLst>
              <a:path extrusionOk="0" h="299" w="1384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6167320" y="4518187"/>
            <a:ext cx="61391" cy="14505"/>
          </a:xfrm>
          <a:custGeom>
            <a:rect b="b" l="l" r="r" t="t"/>
            <a:pathLst>
              <a:path extrusionOk="0" h="327" w="1384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6172155" y="4584370"/>
            <a:ext cx="61391" cy="14505"/>
          </a:xfrm>
          <a:custGeom>
            <a:rect b="b" l="l" r="r" t="t"/>
            <a:pathLst>
              <a:path extrusionOk="0" h="327" w="1384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6252753" y="3750035"/>
            <a:ext cx="173305" cy="990947"/>
          </a:xfrm>
          <a:custGeom>
            <a:rect b="b" l="l" r="r" t="t"/>
            <a:pathLst>
              <a:path extrusionOk="0" h="22340" w="3907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6277993" y="3758995"/>
            <a:ext cx="146868" cy="981986"/>
          </a:xfrm>
          <a:custGeom>
            <a:rect b="b" l="l" r="r" t="t"/>
            <a:pathLst>
              <a:path extrusionOk="0" h="22138" w="3311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6252753" y="3750035"/>
            <a:ext cx="172107" cy="840397"/>
          </a:xfrm>
          <a:custGeom>
            <a:rect b="b" l="l" r="r" t="t"/>
            <a:pathLst>
              <a:path extrusionOk="0" h="18946" w="388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6327363" y="3758995"/>
            <a:ext cx="97498" cy="831437"/>
          </a:xfrm>
          <a:custGeom>
            <a:rect b="b" l="l" r="r" t="t"/>
            <a:pathLst>
              <a:path extrusionOk="0" h="18744" w="2198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9"/>
          <p:cNvSpPr/>
          <p:nvPr/>
        </p:nvSpPr>
        <p:spPr>
          <a:xfrm>
            <a:off x="6249160" y="3843232"/>
            <a:ext cx="97498" cy="739972"/>
          </a:xfrm>
          <a:custGeom>
            <a:rect b="b" l="l" r="r" t="t"/>
            <a:pathLst>
              <a:path extrusionOk="0" h="16682" w="2198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6246720" y="3819189"/>
            <a:ext cx="83082" cy="764014"/>
          </a:xfrm>
          <a:custGeom>
            <a:rect b="b" l="l" r="r" t="t"/>
            <a:pathLst>
              <a:path extrusionOk="0" h="17224" w="1873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6296047" y="3830013"/>
            <a:ext cx="99937" cy="756828"/>
          </a:xfrm>
          <a:custGeom>
            <a:rect b="b" l="l" r="r" t="t"/>
            <a:pathLst>
              <a:path extrusionOk="0" h="17062" w="2253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6265972" y="4680184"/>
            <a:ext cx="38547" cy="63121"/>
          </a:xfrm>
          <a:custGeom>
            <a:rect b="b" l="l" r="r" t="t"/>
            <a:pathLst>
              <a:path extrusionOk="0" h="1423" w="869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6277993" y="4684265"/>
            <a:ext cx="25328" cy="56733"/>
          </a:xfrm>
          <a:custGeom>
            <a:rect b="b" l="l" r="r" t="t"/>
            <a:pathLst>
              <a:path extrusionOk="0" h="1279" w="571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5897801" y="3750434"/>
            <a:ext cx="197391" cy="987265"/>
          </a:xfrm>
          <a:custGeom>
            <a:rect b="b" l="l" r="r" t="t"/>
            <a:pathLst>
              <a:path extrusionOk="0" h="22257" w="445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5918250" y="3750434"/>
            <a:ext cx="176942" cy="977151"/>
          </a:xfrm>
          <a:custGeom>
            <a:rect b="b" l="l" r="r" t="t"/>
            <a:pathLst>
              <a:path extrusionOk="0" h="22029" w="3989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896603" y="3897393"/>
            <a:ext cx="198589" cy="840308"/>
          </a:xfrm>
          <a:custGeom>
            <a:rect b="b" l="l" r="r" t="t"/>
            <a:pathLst>
              <a:path extrusionOk="0" h="18944" w="4477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972411" y="3897393"/>
            <a:ext cx="122782" cy="830195"/>
          </a:xfrm>
          <a:custGeom>
            <a:rect b="b" l="l" r="r" t="t"/>
            <a:pathLst>
              <a:path extrusionOk="0" h="18716" w="2768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5897801" y="3909414"/>
            <a:ext cx="119189" cy="737577"/>
          </a:xfrm>
          <a:custGeom>
            <a:rect b="b" l="l" r="r" t="t"/>
            <a:pathLst>
              <a:path extrusionOk="0" h="16628" w="2687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5893010" y="3908216"/>
            <a:ext cx="105926" cy="760421"/>
          </a:xfrm>
          <a:custGeom>
            <a:rect b="b" l="l" r="r" t="t"/>
            <a:pathLst>
              <a:path extrusionOk="0" h="17143" w="2388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5943534" y="3904579"/>
            <a:ext cx="122782" cy="753235"/>
          </a:xfrm>
          <a:custGeom>
            <a:rect b="b" l="l" r="r" t="t"/>
            <a:pathLst>
              <a:path extrusionOk="0" h="16981" w="2768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5995255" y="4631301"/>
            <a:ext cx="101135" cy="106414"/>
          </a:xfrm>
          <a:custGeom>
            <a:rect b="b" l="l" r="r" t="t"/>
            <a:pathLst>
              <a:path extrusionOk="0" h="2399" w="228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6072261" y="4631301"/>
            <a:ext cx="22933" cy="96300"/>
          </a:xfrm>
          <a:custGeom>
            <a:rect b="b" l="l" r="r" t="t"/>
            <a:pathLst>
              <a:path extrusionOk="0" h="2171" w="517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5988069" y="4602424"/>
            <a:ext cx="103486" cy="74254"/>
          </a:xfrm>
          <a:custGeom>
            <a:rect b="b" l="l" r="r" t="t"/>
            <a:pathLst>
              <a:path extrusionOk="0" h="1674" w="2333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6071063" y="4602424"/>
            <a:ext cx="20493" cy="63830"/>
          </a:xfrm>
          <a:custGeom>
            <a:rect b="b" l="l" r="r" t="t"/>
            <a:pathLst>
              <a:path extrusionOk="0" h="1439" w="462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6010914" y="4690120"/>
            <a:ext cx="40942" cy="35619"/>
          </a:xfrm>
          <a:custGeom>
            <a:rect b="b" l="l" r="r" t="t"/>
            <a:pathLst>
              <a:path extrusionOk="0" h="803" w="923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5971213" y="4732394"/>
            <a:ext cx="377837" cy="58995"/>
          </a:xfrm>
          <a:custGeom>
            <a:rect b="b" l="l" r="r" t="t"/>
            <a:pathLst>
              <a:path extrusionOk="0" h="1330" w="8518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5885780" y="4042977"/>
            <a:ext cx="548702" cy="696635"/>
          </a:xfrm>
          <a:custGeom>
            <a:rect b="b" l="l" r="r" t="t"/>
            <a:pathLst>
              <a:path extrusionOk="0" h="15705" w="1237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9"/>
          <p:cNvGrpSpPr/>
          <p:nvPr/>
        </p:nvGrpSpPr>
        <p:grpSpPr>
          <a:xfrm>
            <a:off x="103411" y="3972891"/>
            <a:ext cx="1581004" cy="820891"/>
            <a:chOff x="103411" y="3896691"/>
            <a:chExt cx="1581004" cy="820891"/>
          </a:xfrm>
        </p:grpSpPr>
        <p:sp>
          <p:nvSpPr>
            <p:cNvPr id="304" name="Google Shape;304;p9"/>
            <p:cNvSpPr/>
            <p:nvPr/>
          </p:nvSpPr>
          <p:spPr>
            <a:xfrm>
              <a:off x="103411" y="3898199"/>
              <a:ext cx="804956" cy="163635"/>
            </a:xfrm>
            <a:custGeom>
              <a:rect b="b" l="l" r="r" t="t"/>
              <a:pathLst>
                <a:path extrusionOk="0" h="3689" w="18147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19260" y="3896691"/>
              <a:ext cx="726753" cy="168780"/>
            </a:xfrm>
            <a:custGeom>
              <a:rect b="b" l="l" r="r" t="t"/>
              <a:pathLst>
                <a:path extrusionOk="0" h="3805" w="16384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843346" y="3907204"/>
              <a:ext cx="682218" cy="143807"/>
            </a:xfrm>
            <a:custGeom>
              <a:rect b="b" l="l" r="r" t="t"/>
              <a:pathLst>
                <a:path extrusionOk="0" h="3242" w="1538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862597" y="3940295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863795" y="3965535"/>
              <a:ext cx="150461" cy="12154"/>
            </a:xfrm>
            <a:custGeom>
              <a:rect b="b" l="l" r="r" t="t"/>
              <a:pathLst>
                <a:path extrusionOk="0" h="274" w="3392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856565" y="400044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194661" y="3930669"/>
              <a:ext cx="321281" cy="12553"/>
            </a:xfrm>
            <a:custGeom>
              <a:rect b="b" l="l" r="r" t="t"/>
              <a:pathLst>
                <a:path extrusionOk="0" h="283" w="7243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337848" y="3957151"/>
              <a:ext cx="167272" cy="9670"/>
            </a:xfrm>
            <a:custGeom>
              <a:rect b="b" l="l" r="r" t="t"/>
              <a:pathLst>
                <a:path extrusionOk="0" h="218" w="3771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407623" y="3982391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264436" y="4007675"/>
              <a:ext cx="247914" cy="12065"/>
            </a:xfrm>
            <a:custGeom>
              <a:rect b="b" l="l" r="r" t="t"/>
              <a:pathLst>
                <a:path extrusionOk="0" h="272" w="5589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839753" y="3916209"/>
              <a:ext cx="34909" cy="131209"/>
            </a:xfrm>
            <a:custGeom>
              <a:rect b="b" l="l" r="r" t="t"/>
              <a:pathLst>
                <a:path extrusionOk="0" h="2958" w="787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06598" y="3944775"/>
              <a:ext cx="347763" cy="72569"/>
            </a:xfrm>
            <a:custGeom>
              <a:rect b="b" l="l" r="r" t="t"/>
              <a:pathLst>
                <a:path extrusionOk="0" h="1636" w="784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03411" y="3899397"/>
              <a:ext cx="161240" cy="163635"/>
            </a:xfrm>
            <a:custGeom>
              <a:rect b="b" l="l" r="r" t="t"/>
              <a:pathLst>
                <a:path extrusionOk="0" h="3689" w="3635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02063" y="4061792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920351" y="405913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944393" y="4072926"/>
              <a:ext cx="682263" cy="142920"/>
            </a:xfrm>
            <a:custGeom>
              <a:rect b="b" l="l" r="r" t="t"/>
              <a:pathLst>
                <a:path extrusionOk="0" h="3222" w="15381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963645" y="4103933"/>
              <a:ext cx="187765" cy="11001"/>
            </a:xfrm>
            <a:custGeom>
              <a:rect b="b" l="l" r="r" t="t"/>
              <a:pathLst>
                <a:path extrusionOk="0" h="248" w="4233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964842" y="4129173"/>
              <a:ext cx="150461" cy="12420"/>
            </a:xfrm>
            <a:custGeom>
              <a:rect b="b" l="l" r="r" t="t"/>
              <a:pathLst>
                <a:path extrusionOk="0" h="280" w="3392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57656" y="416288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294511" y="4094174"/>
              <a:ext cx="321281" cy="13485"/>
            </a:xfrm>
            <a:custGeom>
              <a:rect b="b" l="l" r="r" t="t"/>
              <a:pathLst>
                <a:path extrusionOk="0" h="304" w="7243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440093" y="4120745"/>
              <a:ext cx="167316" cy="10912"/>
            </a:xfrm>
            <a:custGeom>
              <a:rect b="b" l="l" r="r" t="t"/>
              <a:pathLst>
                <a:path extrusionOk="0" h="246" w="3772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507473" y="4144831"/>
              <a:ext cx="98695" cy="10868"/>
            </a:xfrm>
            <a:custGeom>
              <a:rect b="b" l="l" r="r" t="t"/>
              <a:pathLst>
                <a:path extrusionOk="0" h="245" w="2225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365528" y="4171313"/>
              <a:ext cx="247870" cy="12065"/>
            </a:xfrm>
            <a:custGeom>
              <a:rect b="b" l="l" r="r" t="t"/>
              <a:pathLst>
                <a:path extrusionOk="0" h="272" w="5588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41998" y="4078649"/>
              <a:ext cx="33756" cy="131209"/>
            </a:xfrm>
            <a:custGeom>
              <a:rect b="b" l="l" r="r" t="t"/>
              <a:pathLst>
                <a:path extrusionOk="0" h="2958" w="761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07645" y="4107526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204458" y="4061792"/>
              <a:ext cx="160086" cy="163679"/>
            </a:xfrm>
            <a:custGeom>
              <a:rect b="b" l="l" r="r" t="t"/>
              <a:pathLst>
                <a:path extrusionOk="0" h="3690" w="3609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872223" y="4224233"/>
              <a:ext cx="804956" cy="163679"/>
            </a:xfrm>
            <a:custGeom>
              <a:rect b="b" l="l" r="r" t="t"/>
              <a:pathLst>
                <a:path extrusionOk="0" h="3690" w="18147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34533" y="422157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254982" y="4234169"/>
              <a:ext cx="683460" cy="144118"/>
            </a:xfrm>
            <a:custGeom>
              <a:rect b="b" l="l" r="r" t="t"/>
              <a:pathLst>
                <a:path extrusionOk="0" h="3249" w="15408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729036" y="4266329"/>
              <a:ext cx="187765" cy="11045"/>
            </a:xfrm>
            <a:custGeom>
              <a:rect b="b" l="l" r="r" t="t"/>
              <a:pathLst>
                <a:path extrusionOk="0" h="249" w="4233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765143" y="4291613"/>
              <a:ext cx="150416" cy="12376"/>
            </a:xfrm>
            <a:custGeom>
              <a:rect b="b" l="l" r="r" t="t"/>
              <a:pathLst>
                <a:path extrusionOk="0" h="279" w="3391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796415" y="4325281"/>
              <a:ext cx="127572" cy="11134"/>
            </a:xfrm>
            <a:custGeom>
              <a:rect b="b" l="l" r="r" t="t"/>
              <a:pathLst>
                <a:path extrusionOk="0" h="251" w="2876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265806" y="4256570"/>
              <a:ext cx="320084" cy="13529"/>
            </a:xfrm>
            <a:custGeom>
              <a:rect b="b" l="l" r="r" t="t"/>
              <a:pathLst>
                <a:path extrusionOk="0" h="305" w="7216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274234" y="4283185"/>
              <a:ext cx="167316" cy="10868"/>
            </a:xfrm>
            <a:custGeom>
              <a:rect b="b" l="l" r="r" t="t"/>
              <a:pathLst>
                <a:path extrusionOk="0" h="245" w="3772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274234" y="4307271"/>
              <a:ext cx="98740" cy="10868"/>
            </a:xfrm>
            <a:custGeom>
              <a:rect b="b" l="l" r="r" t="t"/>
              <a:pathLst>
                <a:path extrusionOk="0" h="245" w="2226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245" y="4333709"/>
              <a:ext cx="249067" cy="12110"/>
            </a:xfrm>
            <a:custGeom>
              <a:rect b="b" l="l" r="r" t="t"/>
              <a:pathLst>
                <a:path extrusionOk="0" h="273" w="5615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05891" y="4241089"/>
              <a:ext cx="33756" cy="131165"/>
            </a:xfrm>
            <a:custGeom>
              <a:rect b="b" l="l" r="r" t="t"/>
              <a:pathLst>
                <a:path extrusionOk="0" h="2957" w="761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025036" y="4269966"/>
              <a:ext cx="347718" cy="72214"/>
            </a:xfrm>
            <a:custGeom>
              <a:rect b="b" l="l" r="r" t="t"/>
              <a:pathLst>
                <a:path extrusionOk="0" h="1628" w="7839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1517099" y="4224233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78256" y="4550310"/>
              <a:ext cx="806153" cy="164877"/>
            </a:xfrm>
            <a:custGeom>
              <a:rect b="b" l="l" r="r" t="t"/>
              <a:pathLst>
                <a:path extrusionOk="0" h="3717" w="18174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41763" y="4550044"/>
              <a:ext cx="726753" cy="167538"/>
            </a:xfrm>
            <a:custGeom>
              <a:rect b="b" l="l" r="r" t="t"/>
              <a:pathLst>
                <a:path extrusionOk="0" h="3777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1015" y="4561444"/>
              <a:ext cx="683416" cy="142876"/>
            </a:xfrm>
            <a:custGeom>
              <a:rect b="b" l="l" r="r" t="t"/>
              <a:pathLst>
                <a:path extrusionOk="0" h="3221" w="15407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736266" y="4592406"/>
              <a:ext cx="187721" cy="11045"/>
            </a:xfrm>
            <a:custGeom>
              <a:rect b="b" l="l" r="r" t="t"/>
              <a:pathLst>
                <a:path extrusionOk="0" h="249" w="4232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72373" y="4618888"/>
              <a:ext cx="150416" cy="11222"/>
            </a:xfrm>
            <a:custGeom>
              <a:rect b="b" l="l" r="r" t="t"/>
              <a:pathLst>
                <a:path extrusionOk="0" h="253" w="3391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802448" y="4652556"/>
              <a:ext cx="127572" cy="11444"/>
            </a:xfrm>
            <a:custGeom>
              <a:rect b="b" l="l" r="r" t="t"/>
              <a:pathLst>
                <a:path extrusionOk="0" h="258" w="2876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71838" y="4583978"/>
              <a:ext cx="320084" cy="12198"/>
            </a:xfrm>
            <a:custGeom>
              <a:rect b="b" l="l" r="r" t="t"/>
              <a:pathLst>
                <a:path extrusionOk="0" h="275" w="7216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280266" y="4609263"/>
              <a:ext cx="167272" cy="10868"/>
            </a:xfrm>
            <a:custGeom>
              <a:rect b="b" l="l" r="r" t="t"/>
              <a:pathLst>
                <a:path extrusionOk="0" h="245" w="3771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82662" y="4634502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74234" y="4660984"/>
              <a:ext cx="249112" cy="12065"/>
            </a:xfrm>
            <a:custGeom>
              <a:rect b="b" l="l" r="r" t="t"/>
              <a:pathLst>
                <a:path extrusionOk="0" h="272" w="5616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911923" y="4568320"/>
              <a:ext cx="33712" cy="131209"/>
            </a:xfrm>
            <a:custGeom>
              <a:rect b="b" l="l" r="r" t="t"/>
              <a:pathLst>
                <a:path extrusionOk="0" h="2958" w="76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031024" y="4597108"/>
              <a:ext cx="347763" cy="72347"/>
            </a:xfrm>
            <a:custGeom>
              <a:rect b="b" l="l" r="r" t="t"/>
              <a:pathLst>
                <a:path extrusionOk="0" h="1631" w="784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523131" y="4552706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771176" y="4386673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33486" y="4385209"/>
              <a:ext cx="726753" cy="168736"/>
            </a:xfrm>
            <a:custGeom>
              <a:rect b="b" l="l" r="r" t="t"/>
              <a:pathLst>
                <a:path extrusionOk="0" h="3804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52737" y="4399004"/>
              <a:ext cx="683416" cy="142920"/>
            </a:xfrm>
            <a:custGeom>
              <a:rect b="b" l="l" r="r" t="t"/>
              <a:pathLst>
                <a:path extrusionOk="0" h="3222" w="15407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627988" y="4428769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664051" y="4454053"/>
              <a:ext cx="150461" cy="12376"/>
            </a:xfrm>
            <a:custGeom>
              <a:rect b="b" l="l" r="r" t="t"/>
              <a:pathLst>
                <a:path extrusionOk="0" h="279" w="3392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95368" y="4488918"/>
              <a:ext cx="128770" cy="11134"/>
            </a:xfrm>
            <a:custGeom>
              <a:rect b="b" l="l" r="r" t="t"/>
              <a:pathLst>
                <a:path extrusionOk="0" h="251" w="2903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63560" y="4420341"/>
              <a:ext cx="321281" cy="12198"/>
            </a:xfrm>
            <a:custGeom>
              <a:rect b="b" l="l" r="r" t="t"/>
              <a:pathLst>
                <a:path extrusionOk="0" h="275" w="7243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174384" y="4446822"/>
              <a:ext cx="166074" cy="10868"/>
            </a:xfrm>
            <a:custGeom>
              <a:rect b="b" l="l" r="r" t="t"/>
              <a:pathLst>
                <a:path extrusionOk="0" h="245" w="3744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174384" y="4470865"/>
              <a:ext cx="97498" cy="10912"/>
            </a:xfrm>
            <a:custGeom>
              <a:rect b="b" l="l" r="r" t="t"/>
              <a:pathLst>
                <a:path extrusionOk="0" h="246" w="2198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165956" y="4498544"/>
              <a:ext cx="249112" cy="12110"/>
            </a:xfrm>
            <a:custGeom>
              <a:rect b="b" l="l" r="r" t="t"/>
              <a:pathLst>
                <a:path extrusionOk="0" h="273" w="5616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03646" y="4404726"/>
              <a:ext cx="34909" cy="131165"/>
            </a:xfrm>
            <a:custGeom>
              <a:rect b="b" l="l" r="r" t="t"/>
              <a:pathLst>
                <a:path extrusionOk="0" h="2957" w="787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923944" y="4433604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1416051" y="4387870"/>
              <a:ext cx="161284" cy="164877"/>
            </a:xfrm>
            <a:custGeom>
              <a:rect b="b" l="l" r="r" t="t"/>
              <a:pathLst>
                <a:path extrusionOk="0" h="3717" w="3636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9"/>
          <p:cNvSpPr/>
          <p:nvPr/>
        </p:nvSpPr>
        <p:spPr>
          <a:xfrm>
            <a:off x="1733699" y="4316047"/>
            <a:ext cx="194951" cy="144472"/>
          </a:xfrm>
          <a:custGeom>
            <a:rect b="b" l="l" r="r" t="t"/>
            <a:pathLst>
              <a:path extrusionOk="0" h="3257" w="4395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1758938" y="4141053"/>
            <a:ext cx="89070" cy="255677"/>
          </a:xfrm>
          <a:custGeom>
            <a:rect b="b" l="l" r="r" t="t"/>
            <a:pathLst>
              <a:path extrusionOk="0" h="5764" w="2008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1549613" y="4331262"/>
            <a:ext cx="559481" cy="461540"/>
          </a:xfrm>
          <a:custGeom>
            <a:rect b="b" l="l" r="r" t="t"/>
            <a:pathLst>
              <a:path extrusionOk="0" h="10405" w="12613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1549613" y="4331262"/>
            <a:ext cx="466863" cy="461540"/>
          </a:xfrm>
          <a:custGeom>
            <a:rect b="b" l="l" r="r" t="t"/>
            <a:pathLst>
              <a:path extrusionOk="0" h="10405" w="10525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1846767" y="4713142"/>
            <a:ext cx="20493" cy="25727"/>
          </a:xfrm>
          <a:custGeom>
            <a:rect b="b" l="l" r="r" t="t"/>
            <a:pathLst>
              <a:path extrusionOk="0" h="580" w="462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1744522" y="4376507"/>
            <a:ext cx="72214" cy="23820"/>
          </a:xfrm>
          <a:custGeom>
            <a:rect b="b" l="l" r="r" t="t"/>
            <a:pathLst>
              <a:path extrusionOk="0" h="537" w="1628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/>
          <p:nvPr/>
        </p:nvSpPr>
        <p:spPr>
          <a:xfrm>
            <a:off x="1779742" y="4406626"/>
            <a:ext cx="38192" cy="23465"/>
          </a:xfrm>
          <a:custGeom>
            <a:rect b="b" l="l" r="r" t="t"/>
            <a:pathLst>
              <a:path extrusionOk="0" h="529" w="861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/>
          <p:nvPr/>
        </p:nvSpPr>
        <p:spPr>
          <a:xfrm>
            <a:off x="1837141" y="4391855"/>
            <a:ext cx="57798" cy="26526"/>
          </a:xfrm>
          <a:custGeom>
            <a:rect b="b" l="l" r="r" t="t"/>
            <a:pathLst>
              <a:path extrusionOk="0" h="598" w="1303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1872051" y="4365861"/>
            <a:ext cx="26526" cy="11178"/>
          </a:xfrm>
          <a:custGeom>
            <a:rect b="b" l="l" r="r" t="t"/>
            <a:pathLst>
              <a:path extrusionOk="0" h="252" w="598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1959880" y="4395315"/>
            <a:ext cx="78424" cy="66935"/>
          </a:xfrm>
          <a:custGeom>
            <a:rect b="b" l="l" r="r" t="t"/>
            <a:pathLst>
              <a:path extrusionOk="0" h="1509" w="1768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1988757" y="4498093"/>
            <a:ext cx="72214" cy="143230"/>
          </a:xfrm>
          <a:custGeom>
            <a:rect b="b" l="l" r="r" t="t"/>
            <a:pathLst>
              <a:path extrusionOk="0" h="3229" w="1628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2295536" y="3988815"/>
            <a:ext cx="687053" cy="802826"/>
          </a:xfrm>
          <a:custGeom>
            <a:rect b="b" l="l" r="r" t="t"/>
            <a:pathLst>
              <a:path extrusionOk="0" h="18099" w="15489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/>
          <p:nvPr/>
        </p:nvSpPr>
        <p:spPr>
          <a:xfrm>
            <a:off x="2355730" y="4526615"/>
            <a:ext cx="535439" cy="210609"/>
          </a:xfrm>
          <a:custGeom>
            <a:rect b="b" l="l" r="r" t="t"/>
            <a:pathLst>
              <a:path extrusionOk="0" h="4748" w="12071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2355730" y="4526615"/>
            <a:ext cx="228619" cy="210609"/>
          </a:xfrm>
          <a:custGeom>
            <a:rect b="b" l="l" r="r" t="t"/>
            <a:pathLst>
              <a:path extrusionOk="0" h="4748" w="5154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2720264" y="4571062"/>
            <a:ext cx="55403" cy="52031"/>
          </a:xfrm>
          <a:custGeom>
            <a:rect b="b" l="l" r="r" t="t"/>
            <a:pathLst>
              <a:path extrusionOk="0" h="1173" w="1249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9"/>
          <p:cNvSpPr/>
          <p:nvPr/>
        </p:nvSpPr>
        <p:spPr>
          <a:xfrm>
            <a:off x="2787643" y="4653170"/>
            <a:ext cx="37349" cy="31316"/>
          </a:xfrm>
          <a:custGeom>
            <a:rect b="b" l="l" r="r" t="t"/>
            <a:pathLst>
              <a:path extrusionOk="0" h="706" w="842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2468799" y="4568756"/>
            <a:ext cx="81884" cy="56556"/>
          </a:xfrm>
          <a:custGeom>
            <a:rect b="b" l="l" r="r" t="t"/>
            <a:pathLst>
              <a:path extrusionOk="0" h="1275" w="1846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2574681" y="4660178"/>
            <a:ext cx="30119" cy="26526"/>
          </a:xfrm>
          <a:custGeom>
            <a:rect b="b" l="l" r="r" t="t"/>
            <a:pathLst>
              <a:path extrusionOk="0" h="598" w="679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 txBox="1"/>
          <p:nvPr/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D6E8F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D6E8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>
            <a:off x="7216474" y="4147618"/>
            <a:ext cx="232256" cy="117947"/>
          </a:xfrm>
          <a:custGeom>
            <a:rect b="b" l="l" r="r" t="t"/>
            <a:pathLst>
              <a:path extrusionOk="0" h="2659" w="5236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7305500" y="3212767"/>
            <a:ext cx="661770" cy="1307881"/>
          </a:xfrm>
          <a:custGeom>
            <a:rect b="b" l="l" r="r" t="t"/>
            <a:pathLst>
              <a:path extrusionOk="0" h="29485" w="14919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7490783" y="3606225"/>
            <a:ext cx="476488" cy="674988"/>
          </a:xfrm>
          <a:custGeom>
            <a:rect b="b" l="l" r="r" t="t"/>
            <a:pathLst>
              <a:path extrusionOk="0" h="15217" w="10742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7576217" y="3752075"/>
            <a:ext cx="441623" cy="402500"/>
          </a:xfrm>
          <a:custGeom>
            <a:rect b="b" l="l" r="r" t="t"/>
            <a:pathLst>
              <a:path extrusionOk="0" h="9074" w="9956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7695318" y="3850462"/>
            <a:ext cx="204577" cy="204577"/>
          </a:xfrm>
          <a:custGeom>
            <a:rect b="b" l="l" r="r" t="t"/>
            <a:pathLst>
              <a:path extrusionOk="0" h="4612" w="4612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9"/>
          <p:cNvSpPr/>
          <p:nvPr/>
        </p:nvSpPr>
        <p:spPr>
          <a:xfrm>
            <a:off x="7757907" y="3914205"/>
            <a:ext cx="78247" cy="78247"/>
          </a:xfrm>
          <a:custGeom>
            <a:rect b="b" l="l" r="r" t="t"/>
            <a:pathLst>
              <a:path extrusionOk="0" h="1764" w="1764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6679876" y="3848067"/>
            <a:ext cx="626860" cy="500530"/>
          </a:xfrm>
          <a:custGeom>
            <a:rect b="b" l="l" r="r" t="t"/>
            <a:pathLst>
              <a:path extrusionOk="0" h="11284" w="14132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6969844" y="4054998"/>
            <a:ext cx="336895" cy="293602"/>
          </a:xfrm>
          <a:custGeom>
            <a:rect b="b" l="l" r="r" t="t"/>
            <a:pathLst>
              <a:path extrusionOk="0" h="6619" w="7595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7546142" y="2887931"/>
            <a:ext cx="299635" cy="300833"/>
          </a:xfrm>
          <a:custGeom>
            <a:rect b="b" l="l" r="r" t="t"/>
            <a:pathLst>
              <a:path extrusionOk="0" h="6782" w="6755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7546142" y="2887931"/>
            <a:ext cx="191358" cy="222630"/>
          </a:xfrm>
          <a:custGeom>
            <a:rect b="b" l="l" r="r" t="t"/>
            <a:pathLst>
              <a:path extrusionOk="0" h="5019" w="4314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"/>
          <p:cNvSpPr/>
          <p:nvPr/>
        </p:nvSpPr>
        <p:spPr>
          <a:xfrm>
            <a:off x="7546142" y="3005836"/>
            <a:ext cx="202181" cy="182930"/>
          </a:xfrm>
          <a:custGeom>
            <a:rect b="b" l="l" r="r" t="t"/>
            <a:pathLst>
              <a:path extrusionOk="0" h="4124" w="4558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7605094" y="2938455"/>
            <a:ext cx="205774" cy="231058"/>
          </a:xfrm>
          <a:custGeom>
            <a:rect b="b" l="l" r="r" t="t"/>
            <a:pathLst>
              <a:path extrusionOk="0" h="5209" w="4639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7137073" y="3025087"/>
            <a:ext cx="601621" cy="647309"/>
          </a:xfrm>
          <a:custGeom>
            <a:rect b="b" l="l" r="r" t="t"/>
            <a:pathLst>
              <a:path extrusionOk="0" h="14593" w="13563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9"/>
          <p:cNvSpPr/>
          <p:nvPr/>
        </p:nvSpPr>
        <p:spPr>
          <a:xfrm>
            <a:off x="7137073" y="3025087"/>
            <a:ext cx="436788" cy="512595"/>
          </a:xfrm>
          <a:custGeom>
            <a:rect b="b" l="l" r="r" t="t"/>
            <a:pathLst>
              <a:path extrusionOk="0" h="11556" w="9847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9"/>
          <p:cNvSpPr/>
          <p:nvPr/>
        </p:nvSpPr>
        <p:spPr>
          <a:xfrm>
            <a:off x="7262207" y="3127333"/>
            <a:ext cx="476488" cy="545065"/>
          </a:xfrm>
          <a:custGeom>
            <a:rect b="b" l="l" r="r" t="t"/>
            <a:pathLst>
              <a:path extrusionOk="0" h="12288" w="10742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9"/>
          <p:cNvSpPr/>
          <p:nvPr/>
        </p:nvSpPr>
        <p:spPr>
          <a:xfrm>
            <a:off x="7069693" y="3578546"/>
            <a:ext cx="234651" cy="170732"/>
          </a:xfrm>
          <a:custGeom>
            <a:rect b="b" l="l" r="r" t="t"/>
            <a:pathLst>
              <a:path extrusionOk="0" h="3849" w="529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7039619" y="3443785"/>
            <a:ext cx="362179" cy="339335"/>
          </a:xfrm>
          <a:custGeom>
            <a:rect b="b" l="l" r="r" t="t"/>
            <a:pathLst>
              <a:path extrusionOk="0" h="7650" w="8165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7199618" y="3576150"/>
            <a:ext cx="166074" cy="178095"/>
          </a:xfrm>
          <a:custGeom>
            <a:rect b="b" l="l" r="r" t="t"/>
            <a:pathLst>
              <a:path extrusionOk="0" h="4015" w="3744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7108196" y="3503935"/>
            <a:ext cx="137198" cy="151658"/>
          </a:xfrm>
          <a:custGeom>
            <a:rect b="b" l="l" r="r" t="t"/>
            <a:pathLst>
              <a:path extrusionOk="0" h="3419" w="3093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7472730" y="3014264"/>
            <a:ext cx="276791" cy="257495"/>
          </a:xfrm>
          <a:custGeom>
            <a:rect b="b" l="l" r="r" t="t"/>
            <a:pathLst>
              <a:path extrusionOk="0" h="5805" w="624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7532923" y="3064788"/>
            <a:ext cx="102288" cy="114354"/>
          </a:xfrm>
          <a:custGeom>
            <a:rect b="b" l="l" r="r" t="t"/>
            <a:pathLst>
              <a:path extrusionOk="0" h="2578" w="2306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/>
          <p:nvPr/>
        </p:nvSpPr>
        <p:spPr>
          <a:xfrm>
            <a:off x="7613522" y="3134563"/>
            <a:ext cx="136000" cy="137198"/>
          </a:xfrm>
          <a:custGeom>
            <a:rect b="b" l="l" r="r" t="t"/>
            <a:pathLst>
              <a:path extrusionOk="0" h="3093" w="3066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bg>
      <p:bgPr>
        <a:solidFill>
          <a:srgbClr val="D9EAD3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14" name="Google Shape;414;p11"/>
          <p:cNvSpPr/>
          <p:nvPr/>
        </p:nvSpPr>
        <p:spPr>
          <a:xfrm>
            <a:off x="205200" y="389975"/>
            <a:ext cx="8755200" cy="4618500"/>
          </a:xfrm>
          <a:prstGeom prst="roundRect">
            <a:avLst>
              <a:gd fmla="val 6416" name="adj"/>
            </a:avLst>
          </a:prstGeom>
          <a:solidFill>
            <a:srgbClr val="FFFFFF"/>
          </a:solidFill>
          <a:ln cap="flat" cmpd="sng" w="19050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1"/>
          <p:cNvSpPr txBox="1"/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16" name="Google Shape;416;p11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1"/>
          <p:cNvSpPr txBox="1"/>
          <p:nvPr/>
        </p:nvSpPr>
        <p:spPr>
          <a:xfrm>
            <a:off x="308900" y="188700"/>
            <a:ext cx="10128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Profesor: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1"/>
          <p:cNvSpPr txBox="1"/>
          <p:nvPr>
            <p:ph idx="2" type="title"/>
          </p:nvPr>
        </p:nvSpPr>
        <p:spPr>
          <a:xfrm>
            <a:off x="1310400" y="182200"/>
            <a:ext cx="7596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 1">
  <p:cSld name="TITLE_AND_TWO_COLUMNS_1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2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22" name="Google Shape;422;p12"/>
          <p:cNvSpPr/>
          <p:nvPr/>
        </p:nvSpPr>
        <p:spPr>
          <a:xfrm>
            <a:off x="205200" y="389975"/>
            <a:ext cx="8776500" cy="4618500"/>
          </a:xfrm>
          <a:prstGeom prst="roundRect">
            <a:avLst>
              <a:gd fmla="val 6416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2"/>
          <p:cNvSpPr txBox="1"/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4" name="Google Shape;424;p12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238250" y="188700"/>
            <a:ext cx="1156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Estudiante: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2"/>
          <p:cNvSpPr txBox="1"/>
          <p:nvPr>
            <p:ph idx="2" type="title"/>
          </p:nvPr>
        </p:nvSpPr>
        <p:spPr>
          <a:xfrm>
            <a:off x="1359450" y="182200"/>
            <a:ext cx="7547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"/>
          <p:cNvSpPr txBox="1"/>
          <p:nvPr/>
        </p:nvSpPr>
        <p:spPr>
          <a:xfrm>
            <a:off x="1729550" y="2481900"/>
            <a:ext cx="5828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419" sz="2700" u="none" cap="none" strike="noStrike">
                <a:solidFill>
                  <a:srgbClr val="000000"/>
                </a:solidFill>
                <a:latin typeface="Luckiest Guy"/>
                <a:ea typeface="Luckiest Guy"/>
                <a:cs typeface="Luckiest Guy"/>
                <a:sym typeface="Luckiest Guy"/>
              </a:rPr>
              <a:t>Adrián Fernando Pérez Naranjo </a:t>
            </a:r>
            <a:endParaRPr b="0" i="0" sz="2700" u="none" cap="none" strike="noStrike">
              <a:solidFill>
                <a:srgbClr val="000000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432" name="Google Shape;432;p1"/>
          <p:cNvSpPr txBox="1"/>
          <p:nvPr/>
        </p:nvSpPr>
        <p:spPr>
          <a:xfrm>
            <a:off x="2078753" y="2358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419" sz="45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rPr>
              <a:t>Guardería requerimiento NM 2</a:t>
            </a:r>
            <a:endParaRPr b="0" i="0" sz="3900" u="none" cap="none" strike="noStrike">
              <a:solidFill>
                <a:srgbClr val="3C78D8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Contexto problema</a:t>
            </a:r>
            <a:endParaRPr/>
          </a:p>
        </p:txBody>
      </p:sp>
      <p:sp>
        <p:nvSpPr>
          <p:cNvPr id="438" name="Google Shape;438;p2"/>
          <p:cNvSpPr txBox="1"/>
          <p:nvPr/>
        </p:nvSpPr>
        <p:spPr>
          <a:xfrm>
            <a:off x="5443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guardería infantil llamada "Pequeños Gigantes" busca implementar un sistema de gestión de niños matriculados para simplificar el registro y seguimiento de los menores que asisten diariamente. Para ello, se necesita que la aplicación permita: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Almacenar la información de VARIOS niños, incluyendo: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 único (sin repetir), Nombre completo, Edad, Género, Documento de identidad, Alergias, Nombre del acudiente, Número de contacto del acudiente, Además, se debe permitir obtener la lista de los niños mayores a 5 años.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44" name="Google Shape;444;p3"/>
          <p:cNvSpPr txBox="1"/>
          <p:nvPr/>
        </p:nvSpPr>
        <p:spPr>
          <a:xfrm>
            <a:off x="451125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funcionalidades se solicitan?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95e36b7e5_0_0"/>
          <p:cNvSpPr txBox="1"/>
          <p:nvPr>
            <p:ph type="title"/>
          </p:nvPr>
        </p:nvSpPr>
        <p:spPr>
          <a:xfrm>
            <a:off x="697350" y="182225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Abstracción</a:t>
            </a:r>
            <a:endParaRPr/>
          </a:p>
        </p:txBody>
      </p:sp>
      <p:sp>
        <p:nvSpPr>
          <p:cNvPr id="450" name="Google Shape;450;g2d95e36b7e5_0_0"/>
          <p:cNvSpPr txBox="1"/>
          <p:nvPr/>
        </p:nvSpPr>
        <p:spPr>
          <a:xfrm>
            <a:off x="697350" y="920450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 se solicita finalmente?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Registrar y realizar seguimiento de los menores de edad que asisten a una guardería.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información es relevante?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ID único sin repetición, varios niños  nombre completo, edad, género, ID, alergías, nombre del acudiente, teléfono, lista de niños mayores a 5 años.   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Visualizar imagen adjunta.</a:t>
            </a:r>
            <a:endParaRPr b="1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funcionalidades se necesitan? 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0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reate - almacenar niño.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ead - mostrar niño.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b="0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pdate - actualizar niño.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0" i="0" lang="es-419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elete - eliminar niño.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95e36b7e5_0_5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Descomposición</a:t>
            </a:r>
            <a:endParaRPr/>
          </a:p>
        </p:txBody>
      </p:sp>
      <p:sp>
        <p:nvSpPr>
          <p:cNvPr id="456" name="Google Shape;456;g2d95e36b7e5_0_5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MostrarMensaje()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NuevoMatriculado()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MostrarListaMatriculados()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MostrarListaNiñosMayoresA5()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971ae4e91_2_0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Reconocimiento de patrones</a:t>
            </a:r>
            <a:endParaRPr/>
          </a:p>
        </p:txBody>
      </p:sp>
      <p:sp>
        <p:nvSpPr>
          <p:cNvPr id="462" name="Google Shape;462;g2d971ae4e91_2_0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419" sz="2000"/>
              <a:t>No aplica en este caso.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"/>
          <p:cNvSpPr txBox="1"/>
          <p:nvPr>
            <p:ph idx="4294967295"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68" name="Google Shape;468;p4"/>
          <p:cNvSpPr/>
          <p:nvPr/>
        </p:nvSpPr>
        <p:spPr>
          <a:xfrm>
            <a:off x="928700" y="700100"/>
            <a:ext cx="7239000" cy="3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69" name="Google Shape;469;p4"/>
          <p:cNvGraphicFramePr/>
          <p:nvPr/>
        </p:nvGraphicFramePr>
        <p:xfrm>
          <a:off x="952500" y="103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{C2A42236-AE83-4413-B0AF-BD3F5D113403}</a:tableStyleId>
              </a:tblPr>
              <a:tblGrid>
                <a:gridCol w="1356225"/>
                <a:gridCol w="3085500"/>
                <a:gridCol w="2797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Prueba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Entrada de Datos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>
                          <a:solidFill>
                            <a:srgbClr val="000000"/>
                          </a:solidFill>
                        </a:rPr>
                        <a:t>Salida (Resultado)</a:t>
                      </a:r>
                      <a:endParaRPr b="1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