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Luckiest Guy"/>
      <p:regular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eKTvJCpUFYTCdIlKOXf0MdWNJ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81ABD9-68F7-4413-AFF9-13DE8CA559E5}">
  <a:tblStyle styleId="{D781ABD9-68F7-4413-AFF9-13DE8CA559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LuckiestGuy-regular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2" name="Google Shape;5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8" name="Google Shape;5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0" name="Google Shape;5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d95e51e1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d95e51e1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datosCompletos()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Estudiante estudiante = new Estudiante("Camila", "Alzate Rios", "109453264", "camila@uniquindio.edu.co",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"315635674", 18);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assertEquals("Camila", estudiante.nombres());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assertEquals("Alzate Rios", estudiante.apellidos());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assertEquals("109453264", estudiante.numeroIdentificacion());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assertEquals("camila@uniquindio.edu.co", estudiante.correo());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assertEquals("315635674", estudiante.telefono());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assertEquals(18, estudiante.edad());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datosCompletos");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nulos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datosNulos()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Estudiante(null, null, null, null, null,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datosNulos");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los datos de un estudiante no estén vacios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datosVacios()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Estudiante("", "", "", "camila@uniquindio.edu.co", "", (byte)18));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datosVacios");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este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edadNegativa()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 () -&gt; new Estudiante("Camila", "Alzate Rios", "109453264",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"camila@uniquindio.edu.co", "315635674", -18));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datosNegativos");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/**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 Prueba para verificar que el correo del estudiante esté correcto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*/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@Test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public void correoInvalido() {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LOG.info("Inicio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assertThrows(Throwable.class,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        () -&gt; new Estudiante("Camila", "Alzate Rios", "109453264", "cami", "315635674", 18));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    LOG.info("Finalización correoInvalido");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chemeClr val="lt1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lt1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1878138" y="1642600"/>
            <a:ext cx="53877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11"/>
          <p:cNvSpPr txBox="1"/>
          <p:nvPr>
            <p:ph type="title"/>
          </p:nvPr>
        </p:nvSpPr>
        <p:spPr>
          <a:xfrm>
            <a:off x="1878138" y="2760800"/>
            <a:ext cx="5387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None/>
              <a:defRPr sz="1600">
                <a:solidFill>
                  <a:schemeClr val="accent4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/>
          <p:nvPr/>
        </p:nvSpPr>
        <p:spPr>
          <a:xfrm>
            <a:off x="5042588" y="3535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0"/>
          <p:cNvSpPr txBox="1"/>
          <p:nvPr>
            <p:ph type="title"/>
          </p:nvPr>
        </p:nvSpPr>
        <p:spPr>
          <a:xfrm>
            <a:off x="4572000" y="353575"/>
            <a:ext cx="38589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70" name="Google Shape;270;p20"/>
          <p:cNvSpPr txBox="1"/>
          <p:nvPr>
            <p:ph idx="1" type="subTitle"/>
          </p:nvPr>
        </p:nvSpPr>
        <p:spPr>
          <a:xfrm>
            <a:off x="4572000" y="1655238"/>
            <a:ext cx="3858900" cy="28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3662548" y="4791350"/>
            <a:ext cx="5481836" cy="500522"/>
            <a:chOff x="3662548" y="4715150"/>
            <a:chExt cx="5481836" cy="500522"/>
          </a:xfrm>
        </p:grpSpPr>
        <p:sp>
          <p:nvSpPr>
            <p:cNvPr id="272" name="Google Shape;272;p20"/>
            <p:cNvSpPr/>
            <p:nvPr/>
          </p:nvSpPr>
          <p:spPr>
            <a:xfrm>
              <a:off x="3662548" y="4715150"/>
              <a:ext cx="5481836" cy="500522"/>
            </a:xfrm>
            <a:custGeom>
              <a:rect b="b" l="l" r="r" t="t"/>
              <a:pathLst>
                <a:path extrusionOk="0" h="9657" w="198276">
                  <a:moveTo>
                    <a:pt x="0" y="0"/>
                  </a:moveTo>
                  <a:lnTo>
                    <a:pt x="0" y="9656"/>
                  </a:lnTo>
                  <a:lnTo>
                    <a:pt x="198276" y="9656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975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662548" y="4963990"/>
              <a:ext cx="5481836" cy="248836"/>
            </a:xfrm>
            <a:custGeom>
              <a:rect b="b" l="l" r="r" t="t"/>
              <a:pathLst>
                <a:path extrusionOk="0" h="4801" w="198276">
                  <a:moveTo>
                    <a:pt x="0" y="0"/>
                  </a:moveTo>
                  <a:lnTo>
                    <a:pt x="0" y="4801"/>
                  </a:lnTo>
                  <a:lnTo>
                    <a:pt x="198276" y="4801"/>
                  </a:lnTo>
                  <a:lnTo>
                    <a:pt x="198276" y="0"/>
                  </a:lnTo>
                  <a:close/>
                </a:path>
              </a:pathLst>
            </a:custGeom>
            <a:solidFill>
              <a:srgbClr val="83493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4" name="Google Shape;274;p20"/>
          <p:cNvSpPr/>
          <p:nvPr/>
        </p:nvSpPr>
        <p:spPr>
          <a:xfrm>
            <a:off x="3992674" y="41027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8638442" y="17010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/>
          <p:nvPr/>
        </p:nvSpPr>
        <p:spPr>
          <a:xfrm flipH="1">
            <a:off x="5872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1"/>
          <p:cNvSpPr/>
          <p:nvPr/>
        </p:nvSpPr>
        <p:spPr>
          <a:xfrm flipH="1">
            <a:off x="792806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1"/>
          <p:cNvSpPr/>
          <p:nvPr/>
        </p:nvSpPr>
        <p:spPr>
          <a:xfrm flipH="1">
            <a:off x="7506944" y="42304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1"/>
          <p:cNvSpPr/>
          <p:nvPr/>
        </p:nvSpPr>
        <p:spPr>
          <a:xfrm flipH="1">
            <a:off x="1714790" y="4579787"/>
            <a:ext cx="361996" cy="12275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 txBox="1"/>
          <p:nvPr>
            <p:ph type="title"/>
          </p:nvPr>
        </p:nvSpPr>
        <p:spPr>
          <a:xfrm>
            <a:off x="490250" y="2061150"/>
            <a:ext cx="63678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None/>
              <a:defRPr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282" name="Google Shape;28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2"/>
          <p:cNvSpPr/>
          <p:nvPr/>
        </p:nvSpPr>
        <p:spPr>
          <a:xfrm>
            <a:off x="4310705" y="143052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2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2"/>
          <p:cNvSpPr/>
          <p:nvPr/>
        </p:nvSpPr>
        <p:spPr>
          <a:xfrm>
            <a:off x="8357674" y="4434750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2"/>
          <p:cNvSpPr/>
          <p:nvPr/>
        </p:nvSpPr>
        <p:spPr>
          <a:xfrm rot="-3412155">
            <a:off x="-246034" y="4815669"/>
            <a:ext cx="1614043" cy="286375"/>
          </a:xfrm>
          <a:custGeom>
            <a:rect b="b" l="l" r="r" t="t"/>
            <a:pathLst>
              <a:path extrusionOk="0" h="11454" w="64556">
                <a:moveTo>
                  <a:pt x="207" y="0"/>
                </a:moveTo>
                <a:cubicBezTo>
                  <a:pt x="156" y="0"/>
                  <a:pt x="109" y="21"/>
                  <a:pt x="82" y="61"/>
                </a:cubicBezTo>
                <a:cubicBezTo>
                  <a:pt x="0" y="116"/>
                  <a:pt x="0" y="251"/>
                  <a:pt x="82" y="333"/>
                </a:cubicBezTo>
                <a:cubicBezTo>
                  <a:pt x="353" y="604"/>
                  <a:pt x="597" y="875"/>
                  <a:pt x="868" y="1146"/>
                </a:cubicBezTo>
                <a:cubicBezTo>
                  <a:pt x="896" y="1173"/>
                  <a:pt x="950" y="1201"/>
                  <a:pt x="1004" y="1201"/>
                </a:cubicBezTo>
                <a:cubicBezTo>
                  <a:pt x="1058" y="1201"/>
                  <a:pt x="1085" y="1201"/>
                  <a:pt x="1140" y="1146"/>
                </a:cubicBezTo>
                <a:cubicBezTo>
                  <a:pt x="1194" y="1065"/>
                  <a:pt x="1194" y="929"/>
                  <a:pt x="1140" y="875"/>
                </a:cubicBezTo>
                <a:cubicBezTo>
                  <a:pt x="868" y="604"/>
                  <a:pt x="597" y="333"/>
                  <a:pt x="353" y="61"/>
                </a:cubicBezTo>
                <a:cubicBezTo>
                  <a:pt x="312" y="21"/>
                  <a:pt x="258" y="0"/>
                  <a:pt x="207" y="0"/>
                </a:cubicBezTo>
                <a:close/>
                <a:moveTo>
                  <a:pt x="1774" y="1628"/>
                </a:moveTo>
                <a:cubicBezTo>
                  <a:pt x="1723" y="1628"/>
                  <a:pt x="1669" y="1648"/>
                  <a:pt x="1628" y="1689"/>
                </a:cubicBezTo>
                <a:cubicBezTo>
                  <a:pt x="1574" y="1743"/>
                  <a:pt x="1574" y="1879"/>
                  <a:pt x="1628" y="1960"/>
                </a:cubicBezTo>
                <a:cubicBezTo>
                  <a:pt x="1899" y="2231"/>
                  <a:pt x="2225" y="2475"/>
                  <a:pt x="2496" y="2692"/>
                </a:cubicBezTo>
                <a:cubicBezTo>
                  <a:pt x="2523" y="2747"/>
                  <a:pt x="2577" y="2747"/>
                  <a:pt x="2631" y="2747"/>
                </a:cubicBezTo>
                <a:cubicBezTo>
                  <a:pt x="2686" y="2747"/>
                  <a:pt x="2740" y="2692"/>
                  <a:pt x="2740" y="2692"/>
                </a:cubicBezTo>
                <a:cubicBezTo>
                  <a:pt x="2821" y="2611"/>
                  <a:pt x="2794" y="2503"/>
                  <a:pt x="2713" y="2421"/>
                </a:cubicBezTo>
                <a:cubicBezTo>
                  <a:pt x="2442" y="2204"/>
                  <a:pt x="2170" y="1933"/>
                  <a:pt x="1899" y="1689"/>
                </a:cubicBezTo>
                <a:cubicBezTo>
                  <a:pt x="1872" y="1648"/>
                  <a:pt x="1825" y="1628"/>
                  <a:pt x="1774" y="1628"/>
                </a:cubicBezTo>
                <a:close/>
                <a:moveTo>
                  <a:pt x="48118" y="2557"/>
                </a:moveTo>
                <a:cubicBezTo>
                  <a:pt x="48010" y="2611"/>
                  <a:pt x="47955" y="2665"/>
                  <a:pt x="47955" y="2774"/>
                </a:cubicBezTo>
                <a:cubicBezTo>
                  <a:pt x="47955" y="2882"/>
                  <a:pt x="48010" y="2937"/>
                  <a:pt x="48118" y="2937"/>
                </a:cubicBezTo>
                <a:lnTo>
                  <a:pt x="48254" y="2937"/>
                </a:lnTo>
                <a:cubicBezTo>
                  <a:pt x="48606" y="2937"/>
                  <a:pt x="48905" y="2964"/>
                  <a:pt x="49230" y="2964"/>
                </a:cubicBezTo>
                <a:cubicBezTo>
                  <a:pt x="49339" y="2964"/>
                  <a:pt x="49420" y="2909"/>
                  <a:pt x="49420" y="2801"/>
                </a:cubicBezTo>
                <a:cubicBezTo>
                  <a:pt x="49420" y="2692"/>
                  <a:pt x="49339" y="2611"/>
                  <a:pt x="49230" y="2611"/>
                </a:cubicBezTo>
                <a:cubicBezTo>
                  <a:pt x="48905" y="2557"/>
                  <a:pt x="48606" y="2557"/>
                  <a:pt x="48254" y="2557"/>
                </a:cubicBezTo>
                <a:close/>
                <a:moveTo>
                  <a:pt x="47006" y="2611"/>
                </a:moveTo>
                <a:lnTo>
                  <a:pt x="45894" y="2692"/>
                </a:lnTo>
                <a:cubicBezTo>
                  <a:pt x="45786" y="2692"/>
                  <a:pt x="45704" y="2801"/>
                  <a:pt x="45704" y="2909"/>
                </a:cubicBezTo>
                <a:cubicBezTo>
                  <a:pt x="45704" y="3018"/>
                  <a:pt x="45786" y="3072"/>
                  <a:pt x="45894" y="3072"/>
                </a:cubicBezTo>
                <a:cubicBezTo>
                  <a:pt x="46301" y="3045"/>
                  <a:pt x="46654" y="3018"/>
                  <a:pt x="47033" y="2964"/>
                </a:cubicBezTo>
                <a:cubicBezTo>
                  <a:pt x="47142" y="2964"/>
                  <a:pt x="47196" y="2882"/>
                  <a:pt x="47196" y="2774"/>
                </a:cubicBezTo>
                <a:cubicBezTo>
                  <a:pt x="47196" y="2665"/>
                  <a:pt x="47088" y="2611"/>
                  <a:pt x="47006" y="2611"/>
                </a:cubicBezTo>
                <a:close/>
                <a:moveTo>
                  <a:pt x="50369" y="2692"/>
                </a:moveTo>
                <a:cubicBezTo>
                  <a:pt x="50261" y="2692"/>
                  <a:pt x="50153" y="2774"/>
                  <a:pt x="50153" y="2882"/>
                </a:cubicBezTo>
                <a:cubicBezTo>
                  <a:pt x="50153" y="2964"/>
                  <a:pt x="50234" y="3072"/>
                  <a:pt x="50315" y="3072"/>
                </a:cubicBezTo>
                <a:lnTo>
                  <a:pt x="50397" y="3072"/>
                </a:lnTo>
                <a:cubicBezTo>
                  <a:pt x="50722" y="3099"/>
                  <a:pt x="51075" y="3181"/>
                  <a:pt x="51400" y="3235"/>
                </a:cubicBezTo>
                <a:lnTo>
                  <a:pt x="51454" y="3235"/>
                </a:lnTo>
                <a:cubicBezTo>
                  <a:pt x="51536" y="3235"/>
                  <a:pt x="51617" y="3181"/>
                  <a:pt x="51617" y="3072"/>
                </a:cubicBezTo>
                <a:cubicBezTo>
                  <a:pt x="51644" y="2964"/>
                  <a:pt x="51590" y="2909"/>
                  <a:pt x="51482" y="2882"/>
                </a:cubicBezTo>
                <a:cubicBezTo>
                  <a:pt x="51129" y="2801"/>
                  <a:pt x="50776" y="2747"/>
                  <a:pt x="50424" y="2692"/>
                </a:cubicBezTo>
                <a:close/>
                <a:moveTo>
                  <a:pt x="44755" y="2882"/>
                </a:moveTo>
                <a:lnTo>
                  <a:pt x="43643" y="3072"/>
                </a:lnTo>
                <a:cubicBezTo>
                  <a:pt x="43534" y="3072"/>
                  <a:pt x="43480" y="3181"/>
                  <a:pt x="43507" y="3289"/>
                </a:cubicBezTo>
                <a:cubicBezTo>
                  <a:pt x="43507" y="3343"/>
                  <a:pt x="43589" y="3425"/>
                  <a:pt x="43670" y="3425"/>
                </a:cubicBezTo>
                <a:cubicBezTo>
                  <a:pt x="43724" y="3425"/>
                  <a:pt x="43724" y="3425"/>
                  <a:pt x="43697" y="3452"/>
                </a:cubicBezTo>
                <a:cubicBezTo>
                  <a:pt x="44077" y="3343"/>
                  <a:pt x="44429" y="3316"/>
                  <a:pt x="44809" y="3235"/>
                </a:cubicBezTo>
                <a:cubicBezTo>
                  <a:pt x="44890" y="3235"/>
                  <a:pt x="44972" y="3154"/>
                  <a:pt x="44972" y="3045"/>
                </a:cubicBezTo>
                <a:cubicBezTo>
                  <a:pt x="44972" y="2937"/>
                  <a:pt x="44863" y="2882"/>
                  <a:pt x="44755" y="2882"/>
                </a:cubicBezTo>
                <a:close/>
                <a:moveTo>
                  <a:pt x="52526" y="3136"/>
                </a:moveTo>
                <a:cubicBezTo>
                  <a:pt x="52451" y="3136"/>
                  <a:pt x="52392" y="3204"/>
                  <a:pt x="52350" y="3289"/>
                </a:cubicBezTo>
                <a:cubicBezTo>
                  <a:pt x="52322" y="3371"/>
                  <a:pt x="52404" y="3479"/>
                  <a:pt x="52485" y="3506"/>
                </a:cubicBezTo>
                <a:cubicBezTo>
                  <a:pt x="52838" y="3588"/>
                  <a:pt x="53163" y="3696"/>
                  <a:pt x="53543" y="3832"/>
                </a:cubicBezTo>
                <a:lnTo>
                  <a:pt x="53624" y="3832"/>
                </a:lnTo>
                <a:cubicBezTo>
                  <a:pt x="53679" y="3832"/>
                  <a:pt x="53760" y="3777"/>
                  <a:pt x="53787" y="3723"/>
                </a:cubicBezTo>
                <a:cubicBezTo>
                  <a:pt x="53814" y="3615"/>
                  <a:pt x="53787" y="3506"/>
                  <a:pt x="53679" y="3479"/>
                </a:cubicBezTo>
                <a:cubicBezTo>
                  <a:pt x="53299" y="3343"/>
                  <a:pt x="52946" y="3235"/>
                  <a:pt x="52594" y="3154"/>
                </a:cubicBezTo>
                <a:cubicBezTo>
                  <a:pt x="52570" y="3142"/>
                  <a:pt x="52547" y="3136"/>
                  <a:pt x="52526" y="3136"/>
                </a:cubicBezTo>
                <a:close/>
                <a:moveTo>
                  <a:pt x="42628" y="3272"/>
                </a:moveTo>
                <a:cubicBezTo>
                  <a:pt x="42605" y="3272"/>
                  <a:pt x="42582" y="3277"/>
                  <a:pt x="42558" y="3289"/>
                </a:cubicBezTo>
                <a:cubicBezTo>
                  <a:pt x="42178" y="3371"/>
                  <a:pt x="41853" y="3452"/>
                  <a:pt x="41473" y="3560"/>
                </a:cubicBezTo>
                <a:cubicBezTo>
                  <a:pt x="41364" y="3588"/>
                  <a:pt x="41310" y="3696"/>
                  <a:pt x="41337" y="3777"/>
                </a:cubicBezTo>
                <a:cubicBezTo>
                  <a:pt x="41337" y="3859"/>
                  <a:pt x="41446" y="3913"/>
                  <a:pt x="41500" y="3913"/>
                </a:cubicBezTo>
                <a:lnTo>
                  <a:pt x="41581" y="3913"/>
                </a:lnTo>
                <a:cubicBezTo>
                  <a:pt x="41961" y="3832"/>
                  <a:pt x="42287" y="3723"/>
                  <a:pt x="42666" y="3642"/>
                </a:cubicBezTo>
                <a:cubicBezTo>
                  <a:pt x="42775" y="3615"/>
                  <a:pt x="42829" y="3506"/>
                  <a:pt x="42802" y="3425"/>
                </a:cubicBezTo>
                <a:cubicBezTo>
                  <a:pt x="42781" y="3340"/>
                  <a:pt x="42710" y="3272"/>
                  <a:pt x="42628" y="3272"/>
                </a:cubicBezTo>
                <a:close/>
                <a:moveTo>
                  <a:pt x="3487" y="3043"/>
                </a:moveTo>
                <a:cubicBezTo>
                  <a:pt x="3424" y="3043"/>
                  <a:pt x="3370" y="3066"/>
                  <a:pt x="3337" y="3099"/>
                </a:cubicBezTo>
                <a:cubicBezTo>
                  <a:pt x="3255" y="3208"/>
                  <a:pt x="3310" y="3316"/>
                  <a:pt x="3364" y="3371"/>
                </a:cubicBezTo>
                <a:cubicBezTo>
                  <a:pt x="3662" y="3615"/>
                  <a:pt x="3988" y="3859"/>
                  <a:pt x="4286" y="4049"/>
                </a:cubicBezTo>
                <a:cubicBezTo>
                  <a:pt x="4313" y="4103"/>
                  <a:pt x="4340" y="4103"/>
                  <a:pt x="4395" y="4103"/>
                </a:cubicBezTo>
                <a:cubicBezTo>
                  <a:pt x="4449" y="4103"/>
                  <a:pt x="4530" y="4103"/>
                  <a:pt x="4530" y="4021"/>
                </a:cubicBezTo>
                <a:cubicBezTo>
                  <a:pt x="4584" y="3913"/>
                  <a:pt x="4557" y="3832"/>
                  <a:pt x="4476" y="3750"/>
                </a:cubicBezTo>
                <a:cubicBezTo>
                  <a:pt x="4178" y="3506"/>
                  <a:pt x="3906" y="3316"/>
                  <a:pt x="3608" y="3072"/>
                </a:cubicBezTo>
                <a:cubicBezTo>
                  <a:pt x="3566" y="3051"/>
                  <a:pt x="3525" y="3043"/>
                  <a:pt x="3487" y="3043"/>
                </a:cubicBezTo>
                <a:close/>
                <a:moveTo>
                  <a:pt x="40470" y="3852"/>
                </a:moveTo>
                <a:cubicBezTo>
                  <a:pt x="40452" y="3852"/>
                  <a:pt x="40434" y="3854"/>
                  <a:pt x="40415" y="3859"/>
                </a:cubicBezTo>
                <a:cubicBezTo>
                  <a:pt x="40035" y="3967"/>
                  <a:pt x="39683" y="4049"/>
                  <a:pt x="39330" y="4157"/>
                </a:cubicBezTo>
                <a:cubicBezTo>
                  <a:pt x="39249" y="4184"/>
                  <a:pt x="39167" y="4293"/>
                  <a:pt x="39194" y="4401"/>
                </a:cubicBezTo>
                <a:cubicBezTo>
                  <a:pt x="39194" y="4455"/>
                  <a:pt x="39303" y="4537"/>
                  <a:pt x="39357" y="4537"/>
                </a:cubicBezTo>
                <a:lnTo>
                  <a:pt x="39466" y="4537"/>
                </a:lnTo>
                <a:cubicBezTo>
                  <a:pt x="39818" y="4428"/>
                  <a:pt x="40198" y="4320"/>
                  <a:pt x="40524" y="4238"/>
                </a:cubicBezTo>
                <a:cubicBezTo>
                  <a:pt x="40632" y="4184"/>
                  <a:pt x="40686" y="4103"/>
                  <a:pt x="40659" y="3994"/>
                </a:cubicBezTo>
                <a:cubicBezTo>
                  <a:pt x="40637" y="3904"/>
                  <a:pt x="40558" y="3852"/>
                  <a:pt x="40470" y="3852"/>
                </a:cubicBezTo>
                <a:close/>
                <a:moveTo>
                  <a:pt x="54661" y="3849"/>
                </a:moveTo>
                <a:cubicBezTo>
                  <a:pt x="54581" y="3849"/>
                  <a:pt x="54513" y="3884"/>
                  <a:pt x="54492" y="3967"/>
                </a:cubicBezTo>
                <a:cubicBezTo>
                  <a:pt x="54465" y="4049"/>
                  <a:pt x="54492" y="4157"/>
                  <a:pt x="54601" y="4184"/>
                </a:cubicBezTo>
                <a:cubicBezTo>
                  <a:pt x="54926" y="4320"/>
                  <a:pt x="55279" y="4510"/>
                  <a:pt x="55604" y="4645"/>
                </a:cubicBezTo>
                <a:lnTo>
                  <a:pt x="55686" y="4645"/>
                </a:lnTo>
                <a:cubicBezTo>
                  <a:pt x="55740" y="4645"/>
                  <a:pt x="55821" y="4591"/>
                  <a:pt x="55876" y="4537"/>
                </a:cubicBezTo>
                <a:cubicBezTo>
                  <a:pt x="55930" y="4428"/>
                  <a:pt x="55876" y="4320"/>
                  <a:pt x="55794" y="4293"/>
                </a:cubicBezTo>
                <a:cubicBezTo>
                  <a:pt x="55415" y="4130"/>
                  <a:pt x="55062" y="3994"/>
                  <a:pt x="54736" y="3859"/>
                </a:cubicBezTo>
                <a:cubicBezTo>
                  <a:pt x="54711" y="3852"/>
                  <a:pt x="54685" y="3849"/>
                  <a:pt x="54661" y="3849"/>
                </a:cubicBezTo>
                <a:close/>
                <a:moveTo>
                  <a:pt x="38320" y="4492"/>
                </a:moveTo>
                <a:cubicBezTo>
                  <a:pt x="38296" y="4492"/>
                  <a:pt x="38270" y="4497"/>
                  <a:pt x="38245" y="4510"/>
                </a:cubicBezTo>
                <a:lnTo>
                  <a:pt x="37323" y="4808"/>
                </a:lnTo>
                <a:lnTo>
                  <a:pt x="37214" y="4835"/>
                </a:lnTo>
                <a:cubicBezTo>
                  <a:pt x="37133" y="4862"/>
                  <a:pt x="37079" y="4971"/>
                  <a:pt x="37106" y="5079"/>
                </a:cubicBezTo>
                <a:cubicBezTo>
                  <a:pt x="37133" y="5188"/>
                  <a:pt x="37214" y="5215"/>
                  <a:pt x="37269" y="5215"/>
                </a:cubicBezTo>
                <a:cubicBezTo>
                  <a:pt x="37269" y="5215"/>
                  <a:pt x="37296" y="5215"/>
                  <a:pt x="37350" y="5188"/>
                </a:cubicBezTo>
                <a:lnTo>
                  <a:pt x="37486" y="5134"/>
                </a:lnTo>
                <a:lnTo>
                  <a:pt x="38381" y="4835"/>
                </a:lnTo>
                <a:cubicBezTo>
                  <a:pt x="38462" y="4808"/>
                  <a:pt x="38516" y="4700"/>
                  <a:pt x="38489" y="4591"/>
                </a:cubicBezTo>
                <a:cubicBezTo>
                  <a:pt x="38468" y="4549"/>
                  <a:pt x="38400" y="4492"/>
                  <a:pt x="38320" y="4492"/>
                </a:cubicBezTo>
                <a:close/>
                <a:moveTo>
                  <a:pt x="5298" y="4305"/>
                </a:moveTo>
                <a:cubicBezTo>
                  <a:pt x="5235" y="4305"/>
                  <a:pt x="5181" y="4329"/>
                  <a:pt x="5127" y="4401"/>
                </a:cubicBezTo>
                <a:cubicBezTo>
                  <a:pt x="5100" y="4510"/>
                  <a:pt x="5100" y="4591"/>
                  <a:pt x="5208" y="4672"/>
                </a:cubicBezTo>
                <a:cubicBezTo>
                  <a:pt x="5507" y="4862"/>
                  <a:pt x="5832" y="5079"/>
                  <a:pt x="6158" y="5269"/>
                </a:cubicBezTo>
                <a:cubicBezTo>
                  <a:pt x="6185" y="5323"/>
                  <a:pt x="6212" y="5323"/>
                  <a:pt x="6239" y="5323"/>
                </a:cubicBezTo>
                <a:cubicBezTo>
                  <a:pt x="6320" y="5323"/>
                  <a:pt x="6375" y="5269"/>
                  <a:pt x="6429" y="5188"/>
                </a:cubicBezTo>
                <a:cubicBezTo>
                  <a:pt x="6456" y="5079"/>
                  <a:pt x="6456" y="4971"/>
                  <a:pt x="6347" y="4917"/>
                </a:cubicBezTo>
                <a:cubicBezTo>
                  <a:pt x="6022" y="4727"/>
                  <a:pt x="5696" y="4537"/>
                  <a:pt x="5398" y="4320"/>
                </a:cubicBezTo>
                <a:cubicBezTo>
                  <a:pt x="5362" y="4311"/>
                  <a:pt x="5329" y="4305"/>
                  <a:pt x="5298" y="4305"/>
                </a:cubicBezTo>
                <a:close/>
                <a:moveTo>
                  <a:pt x="56659" y="4734"/>
                </a:moveTo>
                <a:cubicBezTo>
                  <a:pt x="56599" y="4734"/>
                  <a:pt x="56543" y="4770"/>
                  <a:pt x="56527" y="4835"/>
                </a:cubicBezTo>
                <a:cubicBezTo>
                  <a:pt x="56472" y="4917"/>
                  <a:pt x="56499" y="5052"/>
                  <a:pt x="56608" y="5079"/>
                </a:cubicBezTo>
                <a:cubicBezTo>
                  <a:pt x="56933" y="5242"/>
                  <a:pt x="57232" y="5405"/>
                  <a:pt x="57584" y="5595"/>
                </a:cubicBezTo>
                <a:cubicBezTo>
                  <a:pt x="57612" y="5622"/>
                  <a:pt x="57639" y="5622"/>
                  <a:pt x="57693" y="5622"/>
                </a:cubicBezTo>
                <a:cubicBezTo>
                  <a:pt x="57747" y="5622"/>
                  <a:pt x="57829" y="5595"/>
                  <a:pt x="57829" y="5513"/>
                </a:cubicBezTo>
                <a:cubicBezTo>
                  <a:pt x="57883" y="5459"/>
                  <a:pt x="57856" y="5323"/>
                  <a:pt x="57747" y="5269"/>
                </a:cubicBezTo>
                <a:cubicBezTo>
                  <a:pt x="57449" y="5106"/>
                  <a:pt x="57096" y="4944"/>
                  <a:pt x="56771" y="4781"/>
                </a:cubicBezTo>
                <a:cubicBezTo>
                  <a:pt x="56739" y="4749"/>
                  <a:pt x="56698" y="4734"/>
                  <a:pt x="56659" y="4734"/>
                </a:cubicBezTo>
                <a:close/>
                <a:moveTo>
                  <a:pt x="36218" y="5205"/>
                </a:moveTo>
                <a:cubicBezTo>
                  <a:pt x="36197" y="5205"/>
                  <a:pt x="36176" y="5209"/>
                  <a:pt x="36157" y="5215"/>
                </a:cubicBezTo>
                <a:lnTo>
                  <a:pt x="35099" y="5595"/>
                </a:lnTo>
                <a:cubicBezTo>
                  <a:pt x="34990" y="5622"/>
                  <a:pt x="34963" y="5730"/>
                  <a:pt x="34990" y="5812"/>
                </a:cubicBezTo>
                <a:cubicBezTo>
                  <a:pt x="35045" y="5920"/>
                  <a:pt x="35099" y="5947"/>
                  <a:pt x="35180" y="5947"/>
                </a:cubicBezTo>
                <a:cubicBezTo>
                  <a:pt x="35180" y="5947"/>
                  <a:pt x="35207" y="5947"/>
                  <a:pt x="35234" y="5920"/>
                </a:cubicBezTo>
                <a:lnTo>
                  <a:pt x="36292" y="5540"/>
                </a:lnTo>
                <a:cubicBezTo>
                  <a:pt x="36401" y="5513"/>
                  <a:pt x="36428" y="5405"/>
                  <a:pt x="36401" y="5323"/>
                </a:cubicBezTo>
                <a:cubicBezTo>
                  <a:pt x="36359" y="5241"/>
                  <a:pt x="36286" y="5205"/>
                  <a:pt x="36218" y="5205"/>
                </a:cubicBezTo>
                <a:close/>
                <a:moveTo>
                  <a:pt x="7249" y="5513"/>
                </a:moveTo>
                <a:cubicBezTo>
                  <a:pt x="7188" y="5513"/>
                  <a:pt x="7116" y="5549"/>
                  <a:pt x="7080" y="5622"/>
                </a:cubicBezTo>
                <a:cubicBezTo>
                  <a:pt x="7026" y="5676"/>
                  <a:pt x="7053" y="5812"/>
                  <a:pt x="7161" y="5866"/>
                </a:cubicBezTo>
                <a:cubicBezTo>
                  <a:pt x="7460" y="6029"/>
                  <a:pt x="7812" y="6191"/>
                  <a:pt x="8138" y="6354"/>
                </a:cubicBezTo>
                <a:cubicBezTo>
                  <a:pt x="8138" y="6408"/>
                  <a:pt x="8165" y="6408"/>
                  <a:pt x="8219" y="6408"/>
                </a:cubicBezTo>
                <a:cubicBezTo>
                  <a:pt x="8273" y="6408"/>
                  <a:pt x="8355" y="6354"/>
                  <a:pt x="8382" y="6300"/>
                </a:cubicBezTo>
                <a:cubicBezTo>
                  <a:pt x="8436" y="6219"/>
                  <a:pt x="8409" y="6083"/>
                  <a:pt x="8300" y="6056"/>
                </a:cubicBezTo>
                <a:cubicBezTo>
                  <a:pt x="7975" y="5893"/>
                  <a:pt x="7677" y="5730"/>
                  <a:pt x="7324" y="5540"/>
                </a:cubicBezTo>
                <a:cubicBezTo>
                  <a:pt x="7306" y="5522"/>
                  <a:pt x="7279" y="5513"/>
                  <a:pt x="7249" y="5513"/>
                </a:cubicBezTo>
                <a:close/>
                <a:moveTo>
                  <a:pt x="34117" y="5937"/>
                </a:moveTo>
                <a:cubicBezTo>
                  <a:pt x="34092" y="5937"/>
                  <a:pt x="34067" y="5941"/>
                  <a:pt x="34041" y="5947"/>
                </a:cubicBezTo>
                <a:cubicBezTo>
                  <a:pt x="33715" y="6083"/>
                  <a:pt x="33336" y="6191"/>
                  <a:pt x="33010" y="6327"/>
                </a:cubicBezTo>
                <a:cubicBezTo>
                  <a:pt x="32902" y="6354"/>
                  <a:pt x="32875" y="6463"/>
                  <a:pt x="32902" y="6571"/>
                </a:cubicBezTo>
                <a:cubicBezTo>
                  <a:pt x="32929" y="6680"/>
                  <a:pt x="33010" y="6707"/>
                  <a:pt x="33064" y="6707"/>
                </a:cubicBezTo>
                <a:cubicBezTo>
                  <a:pt x="33064" y="6707"/>
                  <a:pt x="33092" y="6707"/>
                  <a:pt x="33146" y="6680"/>
                </a:cubicBezTo>
                <a:cubicBezTo>
                  <a:pt x="33471" y="6544"/>
                  <a:pt x="33851" y="6436"/>
                  <a:pt x="34177" y="6300"/>
                </a:cubicBezTo>
                <a:cubicBezTo>
                  <a:pt x="34285" y="6273"/>
                  <a:pt x="34312" y="6164"/>
                  <a:pt x="34285" y="6056"/>
                </a:cubicBezTo>
                <a:cubicBezTo>
                  <a:pt x="34264" y="5973"/>
                  <a:pt x="34196" y="5937"/>
                  <a:pt x="34117" y="5937"/>
                </a:cubicBezTo>
                <a:close/>
                <a:moveTo>
                  <a:pt x="58663" y="5797"/>
                </a:moveTo>
                <a:cubicBezTo>
                  <a:pt x="58603" y="5797"/>
                  <a:pt x="58543" y="5821"/>
                  <a:pt x="58507" y="5893"/>
                </a:cubicBezTo>
                <a:cubicBezTo>
                  <a:pt x="58452" y="6002"/>
                  <a:pt x="58452" y="6083"/>
                  <a:pt x="58561" y="6164"/>
                </a:cubicBezTo>
                <a:lnTo>
                  <a:pt x="59483" y="6761"/>
                </a:lnTo>
                <a:cubicBezTo>
                  <a:pt x="59510" y="6815"/>
                  <a:pt x="59537" y="6815"/>
                  <a:pt x="59592" y="6815"/>
                </a:cubicBezTo>
                <a:cubicBezTo>
                  <a:pt x="59646" y="6815"/>
                  <a:pt x="59673" y="6761"/>
                  <a:pt x="59754" y="6707"/>
                </a:cubicBezTo>
                <a:cubicBezTo>
                  <a:pt x="59809" y="6598"/>
                  <a:pt x="59781" y="6490"/>
                  <a:pt x="59700" y="6436"/>
                </a:cubicBezTo>
                <a:cubicBezTo>
                  <a:pt x="59402" y="6219"/>
                  <a:pt x="59076" y="6029"/>
                  <a:pt x="58751" y="5812"/>
                </a:cubicBezTo>
                <a:cubicBezTo>
                  <a:pt x="58724" y="5803"/>
                  <a:pt x="58694" y="5797"/>
                  <a:pt x="58663" y="5797"/>
                </a:cubicBezTo>
                <a:close/>
                <a:moveTo>
                  <a:pt x="9215" y="6522"/>
                </a:moveTo>
                <a:cubicBezTo>
                  <a:pt x="9141" y="6522"/>
                  <a:pt x="9079" y="6567"/>
                  <a:pt x="9060" y="6625"/>
                </a:cubicBezTo>
                <a:cubicBezTo>
                  <a:pt x="9033" y="6734"/>
                  <a:pt x="9060" y="6842"/>
                  <a:pt x="9168" y="6869"/>
                </a:cubicBezTo>
                <a:cubicBezTo>
                  <a:pt x="9494" y="7032"/>
                  <a:pt x="9846" y="7168"/>
                  <a:pt x="10172" y="7303"/>
                </a:cubicBezTo>
                <a:lnTo>
                  <a:pt x="10253" y="7303"/>
                </a:lnTo>
                <a:cubicBezTo>
                  <a:pt x="10308" y="7303"/>
                  <a:pt x="10389" y="7249"/>
                  <a:pt x="10416" y="7222"/>
                </a:cubicBezTo>
                <a:cubicBezTo>
                  <a:pt x="10443" y="7114"/>
                  <a:pt x="10416" y="7005"/>
                  <a:pt x="10308" y="6978"/>
                </a:cubicBezTo>
                <a:cubicBezTo>
                  <a:pt x="9982" y="6842"/>
                  <a:pt x="9629" y="6680"/>
                  <a:pt x="9304" y="6544"/>
                </a:cubicBezTo>
                <a:cubicBezTo>
                  <a:pt x="9274" y="6529"/>
                  <a:pt x="9243" y="6522"/>
                  <a:pt x="9215" y="6522"/>
                </a:cubicBezTo>
                <a:close/>
                <a:moveTo>
                  <a:pt x="31955" y="6700"/>
                </a:moveTo>
                <a:cubicBezTo>
                  <a:pt x="31937" y="6700"/>
                  <a:pt x="31917" y="6702"/>
                  <a:pt x="31898" y="6707"/>
                </a:cubicBezTo>
                <a:cubicBezTo>
                  <a:pt x="31573" y="6815"/>
                  <a:pt x="31193" y="6951"/>
                  <a:pt x="30867" y="7032"/>
                </a:cubicBezTo>
                <a:cubicBezTo>
                  <a:pt x="30786" y="7086"/>
                  <a:pt x="30732" y="7168"/>
                  <a:pt x="30759" y="7276"/>
                </a:cubicBezTo>
                <a:cubicBezTo>
                  <a:pt x="30786" y="7385"/>
                  <a:pt x="30867" y="7412"/>
                  <a:pt x="30922" y="7412"/>
                </a:cubicBezTo>
                <a:cubicBezTo>
                  <a:pt x="30976" y="7412"/>
                  <a:pt x="31003" y="7412"/>
                  <a:pt x="31003" y="7385"/>
                </a:cubicBezTo>
                <a:cubicBezTo>
                  <a:pt x="31329" y="7276"/>
                  <a:pt x="31708" y="7168"/>
                  <a:pt x="32061" y="7032"/>
                </a:cubicBezTo>
                <a:cubicBezTo>
                  <a:pt x="32115" y="7005"/>
                  <a:pt x="32196" y="6897"/>
                  <a:pt x="32142" y="6815"/>
                </a:cubicBezTo>
                <a:cubicBezTo>
                  <a:pt x="32120" y="6748"/>
                  <a:pt x="32043" y="6700"/>
                  <a:pt x="31955" y="6700"/>
                </a:cubicBezTo>
                <a:close/>
                <a:moveTo>
                  <a:pt x="11293" y="7375"/>
                </a:moveTo>
                <a:cubicBezTo>
                  <a:pt x="11220" y="7375"/>
                  <a:pt x="11163" y="7410"/>
                  <a:pt x="11121" y="7493"/>
                </a:cubicBezTo>
                <a:cubicBezTo>
                  <a:pt x="11094" y="7575"/>
                  <a:pt x="11121" y="7683"/>
                  <a:pt x="11230" y="7710"/>
                </a:cubicBezTo>
                <a:cubicBezTo>
                  <a:pt x="11555" y="7819"/>
                  <a:pt x="11908" y="7954"/>
                  <a:pt x="12288" y="8063"/>
                </a:cubicBezTo>
                <a:lnTo>
                  <a:pt x="12342" y="8063"/>
                </a:lnTo>
                <a:cubicBezTo>
                  <a:pt x="12423" y="8063"/>
                  <a:pt x="12477" y="7982"/>
                  <a:pt x="12559" y="7954"/>
                </a:cubicBezTo>
                <a:cubicBezTo>
                  <a:pt x="12559" y="7846"/>
                  <a:pt x="12532" y="7765"/>
                  <a:pt x="12423" y="7710"/>
                </a:cubicBezTo>
                <a:cubicBezTo>
                  <a:pt x="12071" y="7629"/>
                  <a:pt x="11718" y="7520"/>
                  <a:pt x="11365" y="7385"/>
                </a:cubicBezTo>
                <a:cubicBezTo>
                  <a:pt x="11340" y="7378"/>
                  <a:pt x="11316" y="7375"/>
                  <a:pt x="11293" y="7375"/>
                </a:cubicBezTo>
                <a:close/>
                <a:moveTo>
                  <a:pt x="29892" y="7405"/>
                </a:moveTo>
                <a:cubicBezTo>
                  <a:pt x="29874" y="7405"/>
                  <a:pt x="29855" y="7407"/>
                  <a:pt x="29837" y="7412"/>
                </a:cubicBezTo>
                <a:cubicBezTo>
                  <a:pt x="29511" y="7520"/>
                  <a:pt x="29131" y="7629"/>
                  <a:pt x="28806" y="7710"/>
                </a:cubicBezTo>
                <a:cubicBezTo>
                  <a:pt x="28698" y="7765"/>
                  <a:pt x="28616" y="7846"/>
                  <a:pt x="28670" y="7954"/>
                </a:cubicBezTo>
                <a:cubicBezTo>
                  <a:pt x="28670" y="8036"/>
                  <a:pt x="28752" y="8090"/>
                  <a:pt x="28833" y="8090"/>
                </a:cubicBezTo>
                <a:lnTo>
                  <a:pt x="28860" y="8090"/>
                </a:lnTo>
                <a:cubicBezTo>
                  <a:pt x="29240" y="7982"/>
                  <a:pt x="29565" y="7900"/>
                  <a:pt x="29945" y="7792"/>
                </a:cubicBezTo>
                <a:cubicBezTo>
                  <a:pt x="30054" y="7765"/>
                  <a:pt x="30108" y="7656"/>
                  <a:pt x="30081" y="7548"/>
                </a:cubicBezTo>
                <a:cubicBezTo>
                  <a:pt x="30058" y="7458"/>
                  <a:pt x="29980" y="7405"/>
                  <a:pt x="29892" y="7405"/>
                </a:cubicBezTo>
                <a:close/>
                <a:moveTo>
                  <a:pt x="60485" y="7072"/>
                </a:moveTo>
                <a:cubicBezTo>
                  <a:pt x="60427" y="7072"/>
                  <a:pt x="60375" y="7106"/>
                  <a:pt x="60324" y="7141"/>
                </a:cubicBezTo>
                <a:cubicBezTo>
                  <a:pt x="60270" y="7249"/>
                  <a:pt x="60297" y="7358"/>
                  <a:pt x="60351" y="7412"/>
                </a:cubicBezTo>
                <a:cubicBezTo>
                  <a:pt x="60622" y="7629"/>
                  <a:pt x="60948" y="7846"/>
                  <a:pt x="61219" y="8090"/>
                </a:cubicBezTo>
                <a:cubicBezTo>
                  <a:pt x="61273" y="8117"/>
                  <a:pt x="61300" y="8117"/>
                  <a:pt x="61355" y="8117"/>
                </a:cubicBezTo>
                <a:cubicBezTo>
                  <a:pt x="61409" y="8117"/>
                  <a:pt x="61490" y="8090"/>
                  <a:pt x="61517" y="8090"/>
                </a:cubicBezTo>
                <a:cubicBezTo>
                  <a:pt x="61572" y="7982"/>
                  <a:pt x="61545" y="7873"/>
                  <a:pt x="61490" y="7819"/>
                </a:cubicBezTo>
                <a:cubicBezTo>
                  <a:pt x="61219" y="7575"/>
                  <a:pt x="60894" y="7331"/>
                  <a:pt x="60595" y="7114"/>
                </a:cubicBezTo>
                <a:cubicBezTo>
                  <a:pt x="60555" y="7084"/>
                  <a:pt x="60519" y="7072"/>
                  <a:pt x="60485" y="7072"/>
                </a:cubicBezTo>
                <a:close/>
                <a:moveTo>
                  <a:pt x="13426" y="7975"/>
                </a:moveTo>
                <a:cubicBezTo>
                  <a:pt x="13338" y="7975"/>
                  <a:pt x="13259" y="8027"/>
                  <a:pt x="13237" y="8117"/>
                </a:cubicBezTo>
                <a:cubicBezTo>
                  <a:pt x="13183" y="8226"/>
                  <a:pt x="13264" y="8334"/>
                  <a:pt x="13373" y="8361"/>
                </a:cubicBezTo>
                <a:cubicBezTo>
                  <a:pt x="13725" y="8470"/>
                  <a:pt x="14078" y="8578"/>
                  <a:pt x="14457" y="8633"/>
                </a:cubicBezTo>
                <a:lnTo>
                  <a:pt x="14485" y="8633"/>
                </a:lnTo>
                <a:cubicBezTo>
                  <a:pt x="14593" y="8633"/>
                  <a:pt x="14647" y="8578"/>
                  <a:pt x="14702" y="8497"/>
                </a:cubicBezTo>
                <a:cubicBezTo>
                  <a:pt x="14729" y="8388"/>
                  <a:pt x="14647" y="8307"/>
                  <a:pt x="14566" y="8253"/>
                </a:cubicBezTo>
                <a:cubicBezTo>
                  <a:pt x="14186" y="8171"/>
                  <a:pt x="13807" y="8090"/>
                  <a:pt x="13481" y="7982"/>
                </a:cubicBezTo>
                <a:cubicBezTo>
                  <a:pt x="13462" y="7977"/>
                  <a:pt x="13444" y="7975"/>
                  <a:pt x="13426" y="7975"/>
                </a:cubicBezTo>
                <a:close/>
                <a:moveTo>
                  <a:pt x="27765" y="7975"/>
                </a:moveTo>
                <a:cubicBezTo>
                  <a:pt x="27750" y="7975"/>
                  <a:pt x="27735" y="7977"/>
                  <a:pt x="27721" y="7982"/>
                </a:cubicBezTo>
                <a:cubicBezTo>
                  <a:pt x="27341" y="8090"/>
                  <a:pt x="26989" y="8199"/>
                  <a:pt x="26609" y="8253"/>
                </a:cubicBezTo>
                <a:cubicBezTo>
                  <a:pt x="26528" y="8307"/>
                  <a:pt x="26446" y="8388"/>
                  <a:pt x="26473" y="8497"/>
                </a:cubicBezTo>
                <a:cubicBezTo>
                  <a:pt x="26473" y="8578"/>
                  <a:pt x="26555" y="8633"/>
                  <a:pt x="26663" y="8633"/>
                </a:cubicBezTo>
                <a:lnTo>
                  <a:pt x="26717" y="8633"/>
                </a:lnTo>
                <a:cubicBezTo>
                  <a:pt x="27097" y="8524"/>
                  <a:pt x="27450" y="8470"/>
                  <a:pt x="27802" y="8361"/>
                </a:cubicBezTo>
                <a:cubicBezTo>
                  <a:pt x="27911" y="8334"/>
                  <a:pt x="27992" y="8226"/>
                  <a:pt x="27938" y="8117"/>
                </a:cubicBezTo>
                <a:cubicBezTo>
                  <a:pt x="27916" y="8027"/>
                  <a:pt x="27837" y="7975"/>
                  <a:pt x="27765" y="7975"/>
                </a:cubicBezTo>
                <a:close/>
                <a:moveTo>
                  <a:pt x="15609" y="8519"/>
                </a:moveTo>
                <a:cubicBezTo>
                  <a:pt x="15522" y="8519"/>
                  <a:pt x="15457" y="8589"/>
                  <a:pt x="15434" y="8660"/>
                </a:cubicBezTo>
                <a:cubicBezTo>
                  <a:pt x="15407" y="8768"/>
                  <a:pt x="15461" y="8850"/>
                  <a:pt x="15570" y="8877"/>
                </a:cubicBezTo>
                <a:cubicBezTo>
                  <a:pt x="15922" y="8931"/>
                  <a:pt x="16275" y="8985"/>
                  <a:pt x="16682" y="9039"/>
                </a:cubicBezTo>
                <a:cubicBezTo>
                  <a:pt x="16790" y="9039"/>
                  <a:pt x="16872" y="8985"/>
                  <a:pt x="16899" y="8904"/>
                </a:cubicBezTo>
                <a:cubicBezTo>
                  <a:pt x="16899" y="8795"/>
                  <a:pt x="16817" y="8714"/>
                  <a:pt x="16736" y="8714"/>
                </a:cubicBezTo>
                <a:cubicBezTo>
                  <a:pt x="16356" y="8660"/>
                  <a:pt x="16004" y="8605"/>
                  <a:pt x="15651" y="8524"/>
                </a:cubicBezTo>
                <a:cubicBezTo>
                  <a:pt x="15636" y="8520"/>
                  <a:pt x="15622" y="8519"/>
                  <a:pt x="15609" y="8519"/>
                </a:cubicBezTo>
                <a:close/>
                <a:moveTo>
                  <a:pt x="25631" y="8463"/>
                </a:moveTo>
                <a:cubicBezTo>
                  <a:pt x="25615" y="8463"/>
                  <a:pt x="25597" y="8465"/>
                  <a:pt x="25578" y="8470"/>
                </a:cubicBezTo>
                <a:cubicBezTo>
                  <a:pt x="25253" y="8524"/>
                  <a:pt x="24954" y="8605"/>
                  <a:pt x="24656" y="8633"/>
                </a:cubicBezTo>
                <a:lnTo>
                  <a:pt x="24439" y="8660"/>
                </a:lnTo>
                <a:cubicBezTo>
                  <a:pt x="24358" y="8660"/>
                  <a:pt x="24276" y="8768"/>
                  <a:pt x="24276" y="8877"/>
                </a:cubicBezTo>
                <a:cubicBezTo>
                  <a:pt x="24276" y="8985"/>
                  <a:pt x="24358" y="9039"/>
                  <a:pt x="24439" y="9039"/>
                </a:cubicBezTo>
                <a:lnTo>
                  <a:pt x="24737" y="8985"/>
                </a:lnTo>
                <a:cubicBezTo>
                  <a:pt x="25036" y="8904"/>
                  <a:pt x="25334" y="8877"/>
                  <a:pt x="25633" y="8795"/>
                </a:cubicBezTo>
                <a:cubicBezTo>
                  <a:pt x="25741" y="8795"/>
                  <a:pt x="25822" y="8714"/>
                  <a:pt x="25768" y="8605"/>
                </a:cubicBezTo>
                <a:cubicBezTo>
                  <a:pt x="25768" y="8516"/>
                  <a:pt x="25712" y="8463"/>
                  <a:pt x="25631" y="8463"/>
                </a:cubicBezTo>
                <a:close/>
                <a:moveTo>
                  <a:pt x="17821" y="8795"/>
                </a:moveTo>
                <a:cubicBezTo>
                  <a:pt x="17712" y="8795"/>
                  <a:pt x="17604" y="8877"/>
                  <a:pt x="17604" y="8985"/>
                </a:cubicBezTo>
                <a:cubicBezTo>
                  <a:pt x="17604" y="9067"/>
                  <a:pt x="17685" y="9175"/>
                  <a:pt x="17767" y="9175"/>
                </a:cubicBezTo>
                <a:lnTo>
                  <a:pt x="18906" y="9284"/>
                </a:lnTo>
                <a:cubicBezTo>
                  <a:pt x="18987" y="9284"/>
                  <a:pt x="19096" y="9202"/>
                  <a:pt x="19096" y="9121"/>
                </a:cubicBezTo>
                <a:cubicBezTo>
                  <a:pt x="19096" y="9012"/>
                  <a:pt x="19014" y="8904"/>
                  <a:pt x="18933" y="8904"/>
                </a:cubicBezTo>
                <a:lnTo>
                  <a:pt x="17821" y="8795"/>
                </a:lnTo>
                <a:close/>
                <a:moveTo>
                  <a:pt x="23354" y="8795"/>
                </a:moveTo>
                <a:lnTo>
                  <a:pt x="22242" y="8904"/>
                </a:lnTo>
                <a:cubicBezTo>
                  <a:pt x="22161" y="8904"/>
                  <a:pt x="22079" y="9012"/>
                  <a:pt x="22079" y="9121"/>
                </a:cubicBezTo>
                <a:cubicBezTo>
                  <a:pt x="22079" y="9202"/>
                  <a:pt x="22161" y="9284"/>
                  <a:pt x="22242" y="9284"/>
                </a:cubicBezTo>
                <a:cubicBezTo>
                  <a:pt x="22622" y="9256"/>
                  <a:pt x="23002" y="9202"/>
                  <a:pt x="23408" y="9175"/>
                </a:cubicBezTo>
                <a:cubicBezTo>
                  <a:pt x="23490" y="9175"/>
                  <a:pt x="23571" y="9067"/>
                  <a:pt x="23571" y="8985"/>
                </a:cubicBezTo>
                <a:cubicBezTo>
                  <a:pt x="23571" y="8877"/>
                  <a:pt x="23463" y="8795"/>
                  <a:pt x="23354" y="8795"/>
                </a:cubicBezTo>
                <a:close/>
                <a:moveTo>
                  <a:pt x="20005" y="8927"/>
                </a:moveTo>
                <a:cubicBezTo>
                  <a:pt x="19899" y="8927"/>
                  <a:pt x="19855" y="9024"/>
                  <a:pt x="19855" y="9121"/>
                </a:cubicBezTo>
                <a:cubicBezTo>
                  <a:pt x="19855" y="9202"/>
                  <a:pt x="19909" y="9311"/>
                  <a:pt x="20018" y="9311"/>
                </a:cubicBezTo>
                <a:lnTo>
                  <a:pt x="21157" y="9311"/>
                </a:lnTo>
                <a:cubicBezTo>
                  <a:pt x="21266" y="9311"/>
                  <a:pt x="21347" y="9202"/>
                  <a:pt x="21347" y="9121"/>
                </a:cubicBezTo>
                <a:cubicBezTo>
                  <a:pt x="21347" y="9012"/>
                  <a:pt x="21266" y="8931"/>
                  <a:pt x="21157" y="8931"/>
                </a:cubicBezTo>
                <a:lnTo>
                  <a:pt x="20045" y="8931"/>
                </a:lnTo>
                <a:cubicBezTo>
                  <a:pt x="20031" y="8928"/>
                  <a:pt x="20017" y="8927"/>
                  <a:pt x="20005" y="8927"/>
                </a:cubicBezTo>
                <a:close/>
                <a:moveTo>
                  <a:pt x="62185" y="8517"/>
                </a:moveTo>
                <a:cubicBezTo>
                  <a:pt x="62134" y="8517"/>
                  <a:pt x="62087" y="8538"/>
                  <a:pt x="62060" y="8578"/>
                </a:cubicBezTo>
                <a:cubicBezTo>
                  <a:pt x="61979" y="8633"/>
                  <a:pt x="61979" y="8768"/>
                  <a:pt x="62060" y="8850"/>
                </a:cubicBezTo>
                <a:cubicBezTo>
                  <a:pt x="62331" y="9067"/>
                  <a:pt x="62602" y="9338"/>
                  <a:pt x="62846" y="9609"/>
                </a:cubicBezTo>
                <a:cubicBezTo>
                  <a:pt x="62874" y="9663"/>
                  <a:pt x="62928" y="9690"/>
                  <a:pt x="62982" y="9690"/>
                </a:cubicBezTo>
                <a:cubicBezTo>
                  <a:pt x="63009" y="9690"/>
                  <a:pt x="63063" y="9663"/>
                  <a:pt x="63118" y="9663"/>
                </a:cubicBezTo>
                <a:cubicBezTo>
                  <a:pt x="63172" y="9582"/>
                  <a:pt x="63172" y="9446"/>
                  <a:pt x="63118" y="9392"/>
                </a:cubicBezTo>
                <a:cubicBezTo>
                  <a:pt x="62874" y="9121"/>
                  <a:pt x="62602" y="8850"/>
                  <a:pt x="62331" y="8578"/>
                </a:cubicBezTo>
                <a:cubicBezTo>
                  <a:pt x="62290" y="8538"/>
                  <a:pt x="62236" y="8517"/>
                  <a:pt x="62185" y="8517"/>
                </a:cubicBezTo>
                <a:close/>
                <a:moveTo>
                  <a:pt x="63680" y="10123"/>
                </a:moveTo>
                <a:cubicBezTo>
                  <a:pt x="63643" y="10123"/>
                  <a:pt x="63608" y="10132"/>
                  <a:pt x="63579" y="10151"/>
                </a:cubicBezTo>
                <a:cubicBezTo>
                  <a:pt x="63525" y="10233"/>
                  <a:pt x="63470" y="10368"/>
                  <a:pt x="63552" y="10423"/>
                </a:cubicBezTo>
                <a:cubicBezTo>
                  <a:pt x="63742" y="10721"/>
                  <a:pt x="63986" y="11047"/>
                  <a:pt x="64148" y="11345"/>
                </a:cubicBezTo>
                <a:cubicBezTo>
                  <a:pt x="64203" y="11426"/>
                  <a:pt x="64257" y="11453"/>
                  <a:pt x="64338" y="11453"/>
                </a:cubicBezTo>
                <a:cubicBezTo>
                  <a:pt x="64365" y="11453"/>
                  <a:pt x="64393" y="11426"/>
                  <a:pt x="64420" y="11372"/>
                </a:cubicBezTo>
                <a:cubicBezTo>
                  <a:pt x="64528" y="11318"/>
                  <a:pt x="64555" y="11209"/>
                  <a:pt x="64501" y="11101"/>
                </a:cubicBezTo>
                <a:cubicBezTo>
                  <a:pt x="64284" y="10802"/>
                  <a:pt x="64094" y="10504"/>
                  <a:pt x="63850" y="10206"/>
                </a:cubicBezTo>
                <a:cubicBezTo>
                  <a:pt x="63815" y="10153"/>
                  <a:pt x="63746" y="10123"/>
                  <a:pt x="63680" y="10123"/>
                </a:cubicBez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2"/>
          <p:cNvSpPr/>
          <p:nvPr/>
        </p:nvSpPr>
        <p:spPr>
          <a:xfrm rot="-5980480">
            <a:off x="1145131" y="4308296"/>
            <a:ext cx="146382" cy="146382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2"/>
          <p:cNvSpPr txBox="1"/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92" name="Google Shape;292;p22"/>
          <p:cNvSpPr txBox="1"/>
          <p:nvPr>
            <p:ph idx="1" type="subTitle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3" name="Google Shape;29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4" name="Google Shape;294;p22"/>
          <p:cNvSpPr txBox="1"/>
          <p:nvPr>
            <p:ph idx="2" type="subTitle"/>
          </p:nvPr>
        </p:nvSpPr>
        <p:spPr>
          <a:xfrm>
            <a:off x="4835400" y="4088975"/>
            <a:ext cx="4045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3"/>
          <p:cNvSpPr txBox="1"/>
          <p:nvPr>
            <p:ph hasCustomPrompt="1" type="title"/>
          </p:nvPr>
        </p:nvSpPr>
        <p:spPr>
          <a:xfrm>
            <a:off x="5269525" y="537875"/>
            <a:ext cx="3043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7" name="Google Shape;2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8" name="Google Shape;298;p23"/>
          <p:cNvSpPr txBox="1"/>
          <p:nvPr>
            <p:ph idx="1" type="subTitle"/>
          </p:nvPr>
        </p:nvSpPr>
        <p:spPr>
          <a:xfrm>
            <a:off x="5269525" y="1115725"/>
            <a:ext cx="30438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9" name="Google Shape;299;p23"/>
          <p:cNvSpPr txBox="1"/>
          <p:nvPr>
            <p:ph idx="2" type="subTitle"/>
          </p:nvPr>
        </p:nvSpPr>
        <p:spPr>
          <a:xfrm>
            <a:off x="5269525" y="1995974"/>
            <a:ext cx="3043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0" name="Google Shape;300;p23"/>
          <p:cNvSpPr txBox="1"/>
          <p:nvPr>
            <p:ph idx="3" type="subTitle"/>
          </p:nvPr>
        </p:nvSpPr>
        <p:spPr>
          <a:xfrm>
            <a:off x="5269525" y="2454213"/>
            <a:ext cx="30438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1" name="Google Shape;301;p23"/>
          <p:cNvSpPr txBox="1"/>
          <p:nvPr>
            <p:ph idx="4" type="subTitle"/>
          </p:nvPr>
        </p:nvSpPr>
        <p:spPr>
          <a:xfrm>
            <a:off x="5269525" y="3454100"/>
            <a:ext cx="30438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2" name="Google Shape;302;p23"/>
          <p:cNvSpPr txBox="1"/>
          <p:nvPr>
            <p:ph idx="5" type="subTitle"/>
          </p:nvPr>
        </p:nvSpPr>
        <p:spPr>
          <a:xfrm>
            <a:off x="5269525" y="3963650"/>
            <a:ext cx="30438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4"/>
          <p:cNvSpPr/>
          <p:nvPr/>
        </p:nvSpPr>
        <p:spPr>
          <a:xfrm>
            <a:off x="6443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4"/>
          <p:cNvSpPr txBox="1"/>
          <p:nvPr>
            <p:ph type="title"/>
          </p:nvPr>
        </p:nvSpPr>
        <p:spPr>
          <a:xfrm>
            <a:off x="717175" y="550400"/>
            <a:ext cx="3854700" cy="7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Luckiest Guy"/>
              <a:buNone/>
              <a:defRPr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309" name="Google Shape;309;p24"/>
          <p:cNvSpPr txBox="1"/>
          <p:nvPr>
            <p:ph idx="1" type="subTitle"/>
          </p:nvPr>
        </p:nvSpPr>
        <p:spPr>
          <a:xfrm>
            <a:off x="1156950" y="1658200"/>
            <a:ext cx="17058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0" name="Google Shape;310;p24"/>
          <p:cNvSpPr txBox="1"/>
          <p:nvPr>
            <p:ph idx="2" type="subTitle"/>
          </p:nvPr>
        </p:nvSpPr>
        <p:spPr>
          <a:xfrm>
            <a:off x="639475" y="4049950"/>
            <a:ext cx="17058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1" name="Google Shape;311;p24"/>
          <p:cNvSpPr txBox="1"/>
          <p:nvPr>
            <p:ph idx="3" type="subTitle"/>
          </p:nvPr>
        </p:nvSpPr>
        <p:spPr>
          <a:xfrm>
            <a:off x="2497275" y="4046688"/>
            <a:ext cx="17058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2" name="Google Shape;312;p24"/>
          <p:cNvSpPr txBox="1"/>
          <p:nvPr>
            <p:ph idx="4" type="subTitle"/>
          </p:nvPr>
        </p:nvSpPr>
        <p:spPr>
          <a:xfrm>
            <a:off x="639475" y="2342288"/>
            <a:ext cx="17058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3" name="Google Shape;313;p24"/>
          <p:cNvSpPr txBox="1"/>
          <p:nvPr>
            <p:ph idx="5" type="subTitle"/>
          </p:nvPr>
        </p:nvSpPr>
        <p:spPr>
          <a:xfrm>
            <a:off x="1291825" y="149246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4" name="Google Shape;314;p24"/>
          <p:cNvSpPr txBox="1"/>
          <p:nvPr>
            <p:ph idx="6" type="subTitle"/>
          </p:nvPr>
        </p:nvSpPr>
        <p:spPr>
          <a:xfrm>
            <a:off x="3149625" y="149246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5" name="Google Shape;315;p24"/>
          <p:cNvSpPr txBox="1"/>
          <p:nvPr>
            <p:ph idx="7" type="subTitle"/>
          </p:nvPr>
        </p:nvSpPr>
        <p:spPr>
          <a:xfrm>
            <a:off x="1256175" y="319611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6" name="Google Shape;316;p24"/>
          <p:cNvSpPr txBox="1"/>
          <p:nvPr>
            <p:ph idx="8" type="subTitle"/>
          </p:nvPr>
        </p:nvSpPr>
        <p:spPr>
          <a:xfrm>
            <a:off x="3149625" y="319611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/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19" name="Google Shape;319;p25"/>
          <p:cNvSpPr txBox="1"/>
          <p:nvPr>
            <p:ph idx="1" type="subTitle"/>
          </p:nvPr>
        </p:nvSpPr>
        <p:spPr>
          <a:xfrm>
            <a:off x="840527" y="2875575"/>
            <a:ext cx="2301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0" name="Google Shape;320;p25"/>
          <p:cNvSpPr txBox="1"/>
          <p:nvPr>
            <p:ph idx="2" type="subTitle"/>
          </p:nvPr>
        </p:nvSpPr>
        <p:spPr>
          <a:xfrm>
            <a:off x="6001563" y="2875550"/>
            <a:ext cx="2301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1" name="Google Shape;321;p25"/>
          <p:cNvSpPr txBox="1"/>
          <p:nvPr>
            <p:ph idx="3" type="subTitle"/>
          </p:nvPr>
        </p:nvSpPr>
        <p:spPr>
          <a:xfrm>
            <a:off x="840527" y="2470225"/>
            <a:ext cx="2301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4" type="subTitle"/>
          </p:nvPr>
        </p:nvSpPr>
        <p:spPr>
          <a:xfrm>
            <a:off x="6001563" y="2470225"/>
            <a:ext cx="2301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5" type="subTitle"/>
          </p:nvPr>
        </p:nvSpPr>
        <p:spPr>
          <a:xfrm>
            <a:off x="3471063" y="2880700"/>
            <a:ext cx="23019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4" name="Google Shape;324;p25"/>
          <p:cNvSpPr txBox="1"/>
          <p:nvPr>
            <p:ph idx="6" type="subTitle"/>
          </p:nvPr>
        </p:nvSpPr>
        <p:spPr>
          <a:xfrm>
            <a:off x="3471052" y="2445875"/>
            <a:ext cx="2301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5" name="Google Shape;325;p25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5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5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5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5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-514350" y="3633425"/>
            <a:ext cx="9658438" cy="2453331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-101300" y="4067300"/>
            <a:ext cx="9245152" cy="1274431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- 2">
  <p:cSld name="CUSTOM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6"/>
          <p:cNvSpPr/>
          <p:nvPr/>
        </p:nvSpPr>
        <p:spPr>
          <a:xfrm>
            <a:off x="3400500" y="3291450"/>
            <a:ext cx="5857869" cy="2137774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5162550" y="4133854"/>
            <a:ext cx="4095633" cy="830146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6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40" name="Google Shape;340;p26"/>
          <p:cNvSpPr txBox="1"/>
          <p:nvPr>
            <p:ph idx="1" type="subTitle"/>
          </p:nvPr>
        </p:nvSpPr>
        <p:spPr>
          <a:xfrm>
            <a:off x="843924" y="2422400"/>
            <a:ext cx="18927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1" name="Google Shape;341;p26"/>
          <p:cNvSpPr txBox="1"/>
          <p:nvPr>
            <p:ph idx="2" type="subTitle"/>
          </p:nvPr>
        </p:nvSpPr>
        <p:spPr>
          <a:xfrm>
            <a:off x="2728875" y="2422375"/>
            <a:ext cx="18807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2" name="Google Shape;342;p26"/>
          <p:cNvSpPr txBox="1"/>
          <p:nvPr>
            <p:ph idx="3" type="subTitle"/>
          </p:nvPr>
        </p:nvSpPr>
        <p:spPr>
          <a:xfrm>
            <a:off x="843933" y="1675800"/>
            <a:ext cx="1892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3" name="Google Shape;343;p26"/>
          <p:cNvSpPr txBox="1"/>
          <p:nvPr>
            <p:ph idx="4" type="subTitle"/>
          </p:nvPr>
        </p:nvSpPr>
        <p:spPr>
          <a:xfrm>
            <a:off x="2716849" y="1675800"/>
            <a:ext cx="188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4" name="Google Shape;344;p26"/>
          <p:cNvSpPr txBox="1"/>
          <p:nvPr>
            <p:ph idx="5" type="subTitle"/>
          </p:nvPr>
        </p:nvSpPr>
        <p:spPr>
          <a:xfrm>
            <a:off x="4609575" y="2422380"/>
            <a:ext cx="18807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5" name="Google Shape;345;p26"/>
          <p:cNvSpPr txBox="1"/>
          <p:nvPr>
            <p:ph idx="6" type="subTitle"/>
          </p:nvPr>
        </p:nvSpPr>
        <p:spPr>
          <a:xfrm>
            <a:off x="4609577" y="1675813"/>
            <a:ext cx="188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6" name="Google Shape;346;p26"/>
          <p:cNvSpPr txBox="1"/>
          <p:nvPr>
            <p:ph idx="7" type="subTitle"/>
          </p:nvPr>
        </p:nvSpPr>
        <p:spPr>
          <a:xfrm>
            <a:off x="6490275" y="2422405"/>
            <a:ext cx="18807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7" name="Google Shape;347;p26"/>
          <p:cNvSpPr txBox="1"/>
          <p:nvPr>
            <p:ph idx="8" type="subTitle"/>
          </p:nvPr>
        </p:nvSpPr>
        <p:spPr>
          <a:xfrm>
            <a:off x="6490277" y="1675813"/>
            <a:ext cx="18807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48" name="Google Shape;348;p26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8169414" y="12787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6"/>
          <p:cNvSpPr txBox="1"/>
          <p:nvPr>
            <p:ph idx="9"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"/>
          <p:cNvSpPr txBox="1"/>
          <p:nvPr>
            <p:ph type="title"/>
          </p:nvPr>
        </p:nvSpPr>
        <p:spPr>
          <a:xfrm>
            <a:off x="4808150" y="472200"/>
            <a:ext cx="38304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3" name="Google Shape;353;p27"/>
          <p:cNvSpPr txBox="1"/>
          <p:nvPr>
            <p:ph idx="1" type="subTitle"/>
          </p:nvPr>
        </p:nvSpPr>
        <p:spPr>
          <a:xfrm>
            <a:off x="6021275" y="1566475"/>
            <a:ext cx="24513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4" name="Google Shape;354;p27"/>
          <p:cNvSpPr txBox="1"/>
          <p:nvPr>
            <p:ph idx="2" type="subTitle"/>
          </p:nvPr>
        </p:nvSpPr>
        <p:spPr>
          <a:xfrm>
            <a:off x="6021275" y="3505100"/>
            <a:ext cx="24513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5" name="Google Shape;355;p27"/>
          <p:cNvSpPr txBox="1"/>
          <p:nvPr>
            <p:ph idx="3" type="subTitle"/>
          </p:nvPr>
        </p:nvSpPr>
        <p:spPr>
          <a:xfrm>
            <a:off x="6021275" y="2564850"/>
            <a:ext cx="24513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6" name="Google Shape;356;p27"/>
          <p:cNvSpPr txBox="1"/>
          <p:nvPr>
            <p:ph idx="4" type="subTitle"/>
          </p:nvPr>
        </p:nvSpPr>
        <p:spPr>
          <a:xfrm>
            <a:off x="4738475" y="2553175"/>
            <a:ext cx="1236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7" name="Google Shape;357;p27"/>
          <p:cNvSpPr txBox="1"/>
          <p:nvPr>
            <p:ph idx="5" type="subTitle"/>
          </p:nvPr>
        </p:nvSpPr>
        <p:spPr>
          <a:xfrm>
            <a:off x="4738475" y="3405325"/>
            <a:ext cx="1236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8" name="Google Shape;358;p27"/>
          <p:cNvSpPr txBox="1"/>
          <p:nvPr>
            <p:ph idx="6" type="subTitle"/>
          </p:nvPr>
        </p:nvSpPr>
        <p:spPr>
          <a:xfrm>
            <a:off x="4738313" y="1601250"/>
            <a:ext cx="12360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59" name="Google Shape;359;p27"/>
          <p:cNvSpPr txBox="1"/>
          <p:nvPr>
            <p:ph idx="7" type="subTitle"/>
          </p:nvPr>
        </p:nvSpPr>
        <p:spPr>
          <a:xfrm>
            <a:off x="3199000" y="302381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2 ">
  <p:cSld name="CUSTOM_4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8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8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66" name="Google Shape;366;p28"/>
          <p:cNvSpPr txBox="1"/>
          <p:nvPr>
            <p:ph idx="1" type="subTitle"/>
          </p:nvPr>
        </p:nvSpPr>
        <p:spPr>
          <a:xfrm>
            <a:off x="1048050" y="3102125"/>
            <a:ext cx="26451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7" name="Google Shape;367;p28"/>
          <p:cNvSpPr txBox="1"/>
          <p:nvPr>
            <p:ph idx="2" type="subTitle"/>
          </p:nvPr>
        </p:nvSpPr>
        <p:spPr>
          <a:xfrm>
            <a:off x="5467325" y="3102125"/>
            <a:ext cx="2645100" cy="9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8" name="Google Shape;368;p28"/>
          <p:cNvSpPr txBox="1"/>
          <p:nvPr>
            <p:ph idx="3" type="subTitle"/>
          </p:nvPr>
        </p:nvSpPr>
        <p:spPr>
          <a:xfrm>
            <a:off x="794888" y="2545600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69" name="Google Shape;369;p28"/>
          <p:cNvSpPr txBox="1"/>
          <p:nvPr>
            <p:ph idx="4" type="subTitle"/>
          </p:nvPr>
        </p:nvSpPr>
        <p:spPr>
          <a:xfrm>
            <a:off x="5942813" y="2545600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70" name="Google Shape;370;p28"/>
          <p:cNvSpPr/>
          <p:nvPr/>
        </p:nvSpPr>
        <p:spPr>
          <a:xfrm flipH="1">
            <a:off x="919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8"/>
          <p:cNvSpPr/>
          <p:nvPr/>
        </p:nvSpPr>
        <p:spPr>
          <a:xfrm flipH="1">
            <a:off x="2542514" y="15756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8"/>
          <p:cNvSpPr/>
          <p:nvPr/>
        </p:nvSpPr>
        <p:spPr>
          <a:xfrm flipH="1">
            <a:off x="7673637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8"/>
          <p:cNvSpPr/>
          <p:nvPr/>
        </p:nvSpPr>
        <p:spPr>
          <a:xfrm flipH="1">
            <a:off x="7480501" y="20916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">
  <p:cSld name="CUSTOM_5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9"/>
          <p:cNvSpPr/>
          <p:nvPr/>
        </p:nvSpPr>
        <p:spPr>
          <a:xfrm>
            <a:off x="5034605" y="11239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9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9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9"/>
          <p:cNvSpPr txBox="1"/>
          <p:nvPr>
            <p:ph idx="1" type="subTitle"/>
          </p:nvPr>
        </p:nvSpPr>
        <p:spPr>
          <a:xfrm>
            <a:off x="697875" y="2074213"/>
            <a:ext cx="24063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1" name="Google Shape;381;p29"/>
          <p:cNvSpPr txBox="1"/>
          <p:nvPr>
            <p:ph idx="2" type="subTitle"/>
          </p:nvPr>
        </p:nvSpPr>
        <p:spPr>
          <a:xfrm>
            <a:off x="6039800" y="3476900"/>
            <a:ext cx="24063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2" name="Google Shape;382;p29"/>
          <p:cNvSpPr txBox="1"/>
          <p:nvPr>
            <p:ph idx="3" type="subTitle"/>
          </p:nvPr>
        </p:nvSpPr>
        <p:spPr>
          <a:xfrm>
            <a:off x="697888" y="1668863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4" type="subTitle"/>
          </p:nvPr>
        </p:nvSpPr>
        <p:spPr>
          <a:xfrm>
            <a:off x="6039800" y="3071575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4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4" name="Google Shape;384;p29"/>
          <p:cNvSpPr txBox="1"/>
          <p:nvPr>
            <p:ph idx="5" type="subTitle"/>
          </p:nvPr>
        </p:nvSpPr>
        <p:spPr>
          <a:xfrm>
            <a:off x="6039800" y="2058996"/>
            <a:ext cx="24063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5" name="Google Shape;385;p29"/>
          <p:cNvSpPr txBox="1"/>
          <p:nvPr>
            <p:ph idx="6" type="subTitle"/>
          </p:nvPr>
        </p:nvSpPr>
        <p:spPr>
          <a:xfrm>
            <a:off x="6039788" y="1624175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7" type="subTitle"/>
          </p:nvPr>
        </p:nvSpPr>
        <p:spPr>
          <a:xfrm>
            <a:off x="697800" y="3476925"/>
            <a:ext cx="24063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8" name="Google Shape;388;p29"/>
          <p:cNvSpPr txBox="1"/>
          <p:nvPr>
            <p:ph idx="8" type="subTitle"/>
          </p:nvPr>
        </p:nvSpPr>
        <p:spPr>
          <a:xfrm>
            <a:off x="697813" y="3071575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- background">
  <p:cSld name="CUSTOM_11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5542605" y="176842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2073164" y="42259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2"/>
          <p:cNvSpPr txBox="1"/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subTitle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5A79"/>
              </a:buClr>
              <a:buSzPts val="1400"/>
              <a:buFont typeface="Lato"/>
              <a:buChar char="●"/>
              <a:defRPr sz="1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●"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○"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2100"/>
              <a:buFont typeface="Lato"/>
              <a:buChar char="■"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gram">
  <p:cSld name="CUSTOM_6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0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30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0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0"/>
          <p:cNvSpPr/>
          <p:nvPr/>
        </p:nvSpPr>
        <p:spPr>
          <a:xfrm>
            <a:off x="872989" y="32860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30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30"/>
          <p:cNvSpPr/>
          <p:nvPr/>
        </p:nvSpPr>
        <p:spPr>
          <a:xfrm rot="1016461">
            <a:off x="6556568" y="3867660"/>
            <a:ext cx="2705310" cy="1236946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0"/>
          <p:cNvSpPr/>
          <p:nvPr/>
        </p:nvSpPr>
        <p:spPr>
          <a:xfrm rot="1016509">
            <a:off x="6472307" y="4408810"/>
            <a:ext cx="2591022" cy="690924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0"/>
          <p:cNvSpPr/>
          <p:nvPr/>
        </p:nvSpPr>
        <p:spPr>
          <a:xfrm rot="-1713326">
            <a:off x="-9023" y="4084350"/>
            <a:ext cx="2029306" cy="1116713"/>
          </a:xfrm>
          <a:custGeom>
            <a:rect b="b" l="l" r="r" t="t"/>
            <a:pathLst>
              <a:path extrusionOk="0" h="37378" w="70279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0"/>
          <p:cNvSpPr/>
          <p:nvPr/>
        </p:nvSpPr>
        <p:spPr>
          <a:xfrm>
            <a:off x="838725" y="4410075"/>
            <a:ext cx="1924475" cy="435425"/>
          </a:xfrm>
          <a:custGeom>
            <a:rect b="b" l="l" r="r" t="t"/>
            <a:pathLst>
              <a:path extrusionOk="0" h="17417" w="76979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0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0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0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02" name="Google Shape;402;p30"/>
          <p:cNvSpPr txBox="1"/>
          <p:nvPr>
            <p:ph idx="1" type="subTitle"/>
          </p:nvPr>
        </p:nvSpPr>
        <p:spPr>
          <a:xfrm>
            <a:off x="1692925" y="3282725"/>
            <a:ext cx="1784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3" name="Google Shape;403;p30"/>
          <p:cNvSpPr txBox="1"/>
          <p:nvPr>
            <p:ph idx="2" type="subTitle"/>
          </p:nvPr>
        </p:nvSpPr>
        <p:spPr>
          <a:xfrm>
            <a:off x="3440463" y="1331988"/>
            <a:ext cx="2406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rgbClr val="FFFFFF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4" name="Google Shape;404;p30"/>
          <p:cNvSpPr txBox="1"/>
          <p:nvPr>
            <p:ph idx="3" type="subTitle"/>
          </p:nvPr>
        </p:nvSpPr>
        <p:spPr>
          <a:xfrm>
            <a:off x="3703675" y="3260800"/>
            <a:ext cx="1784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5" name="Google Shape;405;p30"/>
          <p:cNvSpPr txBox="1"/>
          <p:nvPr>
            <p:ph idx="4" type="subTitle"/>
          </p:nvPr>
        </p:nvSpPr>
        <p:spPr>
          <a:xfrm>
            <a:off x="5666675" y="3260800"/>
            <a:ext cx="17844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6" name="Google Shape;406;p30"/>
          <p:cNvSpPr/>
          <p:nvPr/>
        </p:nvSpPr>
        <p:spPr>
          <a:xfrm>
            <a:off x="1305425" y="2951075"/>
            <a:ext cx="25" cy="3400"/>
          </a:xfrm>
          <a:custGeom>
            <a:rect b="b" l="l" r="r" t="t"/>
            <a:pathLst>
              <a:path extrusionOk="0" h="136" w="1">
                <a:moveTo>
                  <a:pt x="1" y="136"/>
                </a:moveTo>
                <a:lnTo>
                  <a:pt x="1" y="0"/>
                </a:ln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2">
  <p:cSld name="CUSTOM_7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1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09" name="Google Shape;409;p31"/>
          <p:cNvSpPr txBox="1"/>
          <p:nvPr>
            <p:ph idx="1" type="subTitle"/>
          </p:nvPr>
        </p:nvSpPr>
        <p:spPr>
          <a:xfrm>
            <a:off x="1355475" y="2586600"/>
            <a:ext cx="30369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0" name="Google Shape;410;p31"/>
          <p:cNvSpPr txBox="1"/>
          <p:nvPr>
            <p:ph idx="2" type="subTitle"/>
          </p:nvPr>
        </p:nvSpPr>
        <p:spPr>
          <a:xfrm>
            <a:off x="4751625" y="2586600"/>
            <a:ext cx="30369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1" name="Google Shape;411;p31"/>
          <p:cNvSpPr txBox="1"/>
          <p:nvPr>
            <p:ph idx="3" type="subTitle"/>
          </p:nvPr>
        </p:nvSpPr>
        <p:spPr>
          <a:xfrm>
            <a:off x="3268725" y="1607325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CC0000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2" name="Google Shape;412;p31"/>
          <p:cNvSpPr txBox="1"/>
          <p:nvPr>
            <p:ph idx="4" type="subTitle"/>
          </p:nvPr>
        </p:nvSpPr>
        <p:spPr>
          <a:xfrm>
            <a:off x="2263175" y="1607325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E6913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3" name="Google Shape;413;p31"/>
          <p:cNvSpPr txBox="1"/>
          <p:nvPr>
            <p:ph idx="5" type="subTitle"/>
          </p:nvPr>
        </p:nvSpPr>
        <p:spPr>
          <a:xfrm>
            <a:off x="4274275" y="1607325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F1C23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4" name="Google Shape;414;p31"/>
          <p:cNvSpPr txBox="1"/>
          <p:nvPr>
            <p:ph idx="6" type="subTitle"/>
          </p:nvPr>
        </p:nvSpPr>
        <p:spPr>
          <a:xfrm>
            <a:off x="5356050" y="160731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9CC34C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5" name="Google Shape;415;p31"/>
          <p:cNvSpPr txBox="1"/>
          <p:nvPr>
            <p:ph idx="7" type="subTitle"/>
          </p:nvPr>
        </p:nvSpPr>
        <p:spPr>
          <a:xfrm>
            <a:off x="6479725" y="1607313"/>
            <a:ext cx="401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41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16" name="Google Shape;416;p31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31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31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1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1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3">
  <p:cSld name="CUSTOM_8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>
            <p:ph type="title"/>
          </p:nvPr>
        </p:nvSpPr>
        <p:spPr>
          <a:xfrm>
            <a:off x="717175" y="1459438"/>
            <a:ext cx="34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3" name="Google Shape;423;p32"/>
          <p:cNvSpPr txBox="1"/>
          <p:nvPr>
            <p:ph idx="1" type="subTitle"/>
          </p:nvPr>
        </p:nvSpPr>
        <p:spPr>
          <a:xfrm>
            <a:off x="717175" y="2032138"/>
            <a:ext cx="34218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slide">
  <p:cSld name="CUSTOM_9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49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3"/>
          <p:cNvSpPr txBox="1"/>
          <p:nvPr>
            <p:ph type="title"/>
          </p:nvPr>
        </p:nvSpPr>
        <p:spPr>
          <a:xfrm>
            <a:off x="1048050" y="1375550"/>
            <a:ext cx="41520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27" name="Google Shape;427;p33"/>
          <p:cNvSpPr txBox="1"/>
          <p:nvPr>
            <p:ph idx="1" type="subTitle"/>
          </p:nvPr>
        </p:nvSpPr>
        <p:spPr>
          <a:xfrm>
            <a:off x="1048050" y="2447450"/>
            <a:ext cx="41520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28" name="Google Shape;428;p33"/>
          <p:cNvSpPr txBox="1"/>
          <p:nvPr/>
        </p:nvSpPr>
        <p:spPr>
          <a:xfrm>
            <a:off x="4638673" y="4108074"/>
            <a:ext cx="37854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419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i="0" lang="es-419" sz="1000" u="none" cap="none" strike="noStrike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s-419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i="0" lang="es-419" sz="1000" u="none" cap="none" strike="noStrike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s-419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s-419" sz="1000" u="none" cap="none" strike="noStrike">
                <a:solidFill>
                  <a:srgbClr val="FFFFFF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s-419" sz="10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0" i="0" sz="1000" u="none" cap="none" strike="noStrik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&amp; 2 columns of text">
  <p:cSld name="CUSTOM_12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/>
          <p:nvPr/>
        </p:nvSpPr>
        <p:spPr>
          <a:xfrm flipH="1">
            <a:off x="58721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35"/>
          <p:cNvSpPr/>
          <p:nvPr/>
        </p:nvSpPr>
        <p:spPr>
          <a:xfrm flipH="1">
            <a:off x="792806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35"/>
          <p:cNvSpPr/>
          <p:nvPr/>
        </p:nvSpPr>
        <p:spPr>
          <a:xfrm flipH="1">
            <a:off x="7506944" y="4230425"/>
            <a:ext cx="796690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5"/>
          <p:cNvSpPr/>
          <p:nvPr/>
        </p:nvSpPr>
        <p:spPr>
          <a:xfrm flipH="1">
            <a:off x="1714790" y="4579787"/>
            <a:ext cx="361996" cy="12275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36" name="Google Shape;436;p35"/>
          <p:cNvSpPr txBox="1"/>
          <p:nvPr>
            <p:ph idx="1" type="subTitle"/>
          </p:nvPr>
        </p:nvSpPr>
        <p:spPr>
          <a:xfrm>
            <a:off x="671547" y="2955125"/>
            <a:ext cx="21942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7" name="Google Shape;437;p35"/>
          <p:cNvSpPr txBox="1"/>
          <p:nvPr>
            <p:ph idx="2" type="subTitle"/>
          </p:nvPr>
        </p:nvSpPr>
        <p:spPr>
          <a:xfrm>
            <a:off x="6278250" y="2956025"/>
            <a:ext cx="21942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8" name="Google Shape;438;p35"/>
          <p:cNvSpPr txBox="1"/>
          <p:nvPr>
            <p:ph idx="3" type="subTitle"/>
          </p:nvPr>
        </p:nvSpPr>
        <p:spPr>
          <a:xfrm>
            <a:off x="671550" y="2432275"/>
            <a:ext cx="21942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2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9" name="Google Shape;439;p35"/>
          <p:cNvSpPr txBox="1"/>
          <p:nvPr>
            <p:ph idx="4" type="subTitle"/>
          </p:nvPr>
        </p:nvSpPr>
        <p:spPr>
          <a:xfrm>
            <a:off x="6278251" y="2433200"/>
            <a:ext cx="21942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3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 txBox="1"/>
          <p:nvPr>
            <p:ph type="title"/>
          </p:nvPr>
        </p:nvSpPr>
        <p:spPr>
          <a:xfrm>
            <a:off x="694325" y="516725"/>
            <a:ext cx="77553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42" name="Google Shape;442;p36"/>
          <p:cNvSpPr txBox="1"/>
          <p:nvPr>
            <p:ph idx="1" type="subTitle"/>
          </p:nvPr>
        </p:nvSpPr>
        <p:spPr>
          <a:xfrm>
            <a:off x="496222" y="2330723"/>
            <a:ext cx="238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3" name="Google Shape;443;p36"/>
          <p:cNvSpPr txBox="1"/>
          <p:nvPr>
            <p:ph idx="2" type="subTitle"/>
          </p:nvPr>
        </p:nvSpPr>
        <p:spPr>
          <a:xfrm>
            <a:off x="496230" y="3937325"/>
            <a:ext cx="2384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4" name="Google Shape;444;p36"/>
          <p:cNvSpPr txBox="1"/>
          <p:nvPr>
            <p:ph idx="3" type="subTitle"/>
          </p:nvPr>
        </p:nvSpPr>
        <p:spPr>
          <a:xfrm>
            <a:off x="496221" y="1780525"/>
            <a:ext cx="23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5" name="Google Shape;445;p36"/>
          <p:cNvSpPr txBox="1"/>
          <p:nvPr>
            <p:ph idx="4" type="subTitle"/>
          </p:nvPr>
        </p:nvSpPr>
        <p:spPr>
          <a:xfrm>
            <a:off x="496230" y="3476471"/>
            <a:ext cx="23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6" name="Google Shape;446;p36"/>
          <p:cNvSpPr txBox="1"/>
          <p:nvPr>
            <p:ph idx="5" type="subTitle"/>
          </p:nvPr>
        </p:nvSpPr>
        <p:spPr>
          <a:xfrm>
            <a:off x="3379648" y="2334327"/>
            <a:ext cx="238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47" name="Google Shape;447;p36"/>
          <p:cNvSpPr txBox="1"/>
          <p:nvPr>
            <p:ph idx="6" type="subTitle"/>
          </p:nvPr>
        </p:nvSpPr>
        <p:spPr>
          <a:xfrm>
            <a:off x="3379637" y="1780525"/>
            <a:ext cx="23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8" name="Google Shape;448;p36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36"/>
          <p:cNvSpPr/>
          <p:nvPr/>
        </p:nvSpPr>
        <p:spPr>
          <a:xfrm>
            <a:off x="6050780" y="1313978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36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6"/>
          <p:cNvSpPr/>
          <p:nvPr/>
        </p:nvSpPr>
        <p:spPr>
          <a:xfrm>
            <a:off x="7470849" y="39433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6"/>
          <p:cNvSpPr txBox="1"/>
          <p:nvPr>
            <p:ph idx="7" type="subTitle"/>
          </p:nvPr>
        </p:nvSpPr>
        <p:spPr>
          <a:xfrm>
            <a:off x="3379637" y="3937325"/>
            <a:ext cx="2384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4" name="Google Shape;454;p36"/>
          <p:cNvSpPr txBox="1"/>
          <p:nvPr>
            <p:ph idx="8" type="subTitle"/>
          </p:nvPr>
        </p:nvSpPr>
        <p:spPr>
          <a:xfrm>
            <a:off x="3379625" y="3476475"/>
            <a:ext cx="23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5" name="Google Shape;455;p36"/>
          <p:cNvSpPr txBox="1"/>
          <p:nvPr>
            <p:ph idx="9" type="subTitle"/>
          </p:nvPr>
        </p:nvSpPr>
        <p:spPr>
          <a:xfrm>
            <a:off x="6263071" y="2330723"/>
            <a:ext cx="2384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6" name="Google Shape;456;p36"/>
          <p:cNvSpPr txBox="1"/>
          <p:nvPr>
            <p:ph idx="13" type="subTitle"/>
          </p:nvPr>
        </p:nvSpPr>
        <p:spPr>
          <a:xfrm>
            <a:off x="6263080" y="3937325"/>
            <a:ext cx="2384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7" name="Google Shape;457;p36"/>
          <p:cNvSpPr txBox="1"/>
          <p:nvPr>
            <p:ph idx="14" type="subTitle"/>
          </p:nvPr>
        </p:nvSpPr>
        <p:spPr>
          <a:xfrm>
            <a:off x="6263071" y="1780525"/>
            <a:ext cx="23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8" name="Google Shape;458;p36"/>
          <p:cNvSpPr txBox="1"/>
          <p:nvPr>
            <p:ph idx="15" type="subTitle"/>
          </p:nvPr>
        </p:nvSpPr>
        <p:spPr>
          <a:xfrm>
            <a:off x="6263080" y="3476471"/>
            <a:ext cx="23847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dk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4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7"/>
          <p:cNvSpPr txBox="1"/>
          <p:nvPr>
            <p:ph type="title"/>
          </p:nvPr>
        </p:nvSpPr>
        <p:spPr>
          <a:xfrm>
            <a:off x="255025" y="1325257"/>
            <a:ext cx="4362900" cy="26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4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tower">
  <p:cSld name="CUSTOM_15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38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38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38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8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8"/>
          <p:cNvSpPr txBox="1"/>
          <p:nvPr>
            <p:ph type="title"/>
          </p:nvPr>
        </p:nvSpPr>
        <p:spPr>
          <a:xfrm>
            <a:off x="717175" y="516725"/>
            <a:ext cx="77553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1" type="subTitle"/>
          </p:nvPr>
        </p:nvSpPr>
        <p:spPr>
          <a:xfrm>
            <a:off x="5061176" y="1321300"/>
            <a:ext cx="28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9" name="Google Shape;469;p38"/>
          <p:cNvSpPr txBox="1"/>
          <p:nvPr>
            <p:ph idx="2" type="subTitle"/>
          </p:nvPr>
        </p:nvSpPr>
        <p:spPr>
          <a:xfrm>
            <a:off x="5061176" y="2448163"/>
            <a:ext cx="28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0" name="Google Shape;470;p38"/>
          <p:cNvSpPr txBox="1"/>
          <p:nvPr>
            <p:ph idx="3" type="subTitle"/>
          </p:nvPr>
        </p:nvSpPr>
        <p:spPr>
          <a:xfrm>
            <a:off x="5061176" y="3575025"/>
            <a:ext cx="28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boxed text ">
  <p:cSld name="CUSTOM_16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type="title"/>
          </p:nvPr>
        </p:nvSpPr>
        <p:spPr>
          <a:xfrm>
            <a:off x="5042600" y="1748013"/>
            <a:ext cx="3689100" cy="15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3" name="Google Shape;473;p39"/>
          <p:cNvSpPr txBox="1"/>
          <p:nvPr>
            <p:ph idx="1" type="subTitle"/>
          </p:nvPr>
        </p:nvSpPr>
        <p:spPr>
          <a:xfrm>
            <a:off x="5028700" y="3389750"/>
            <a:ext cx="36891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4" name="Google Shape;474;p39"/>
          <p:cNvSpPr/>
          <p:nvPr/>
        </p:nvSpPr>
        <p:spPr>
          <a:xfrm>
            <a:off x="-333276" y="3658063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9"/>
          <p:cNvSpPr/>
          <p:nvPr/>
        </p:nvSpPr>
        <p:spPr>
          <a:xfrm>
            <a:off x="716638" y="289870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0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40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40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40"/>
          <p:cNvSpPr txBox="1"/>
          <p:nvPr>
            <p:ph idx="1" type="subTitle"/>
          </p:nvPr>
        </p:nvSpPr>
        <p:spPr>
          <a:xfrm>
            <a:off x="4744550" y="2180227"/>
            <a:ext cx="17529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2" name="Google Shape;482;p40"/>
          <p:cNvSpPr txBox="1"/>
          <p:nvPr>
            <p:ph idx="2" type="subTitle"/>
          </p:nvPr>
        </p:nvSpPr>
        <p:spPr>
          <a:xfrm>
            <a:off x="4744557" y="1667725"/>
            <a:ext cx="1752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3" name="Google Shape;483;p40"/>
          <p:cNvSpPr txBox="1"/>
          <p:nvPr>
            <p:ph idx="3" type="subTitle"/>
          </p:nvPr>
        </p:nvSpPr>
        <p:spPr>
          <a:xfrm>
            <a:off x="2692100" y="2180227"/>
            <a:ext cx="17529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4" name="Google Shape;484;p40"/>
          <p:cNvSpPr txBox="1"/>
          <p:nvPr>
            <p:ph idx="4" type="subTitle"/>
          </p:nvPr>
        </p:nvSpPr>
        <p:spPr>
          <a:xfrm>
            <a:off x="2692097" y="1667725"/>
            <a:ext cx="1752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5" name="Google Shape;485;p40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6" name="Google Shape;486;p40"/>
          <p:cNvSpPr txBox="1"/>
          <p:nvPr>
            <p:ph idx="5" type="subTitle"/>
          </p:nvPr>
        </p:nvSpPr>
        <p:spPr>
          <a:xfrm>
            <a:off x="666850" y="2180227"/>
            <a:ext cx="16986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7" name="Google Shape;487;p40"/>
          <p:cNvSpPr txBox="1"/>
          <p:nvPr>
            <p:ph idx="6" type="subTitle"/>
          </p:nvPr>
        </p:nvSpPr>
        <p:spPr>
          <a:xfrm>
            <a:off x="666838" y="1667725"/>
            <a:ext cx="1698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1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8" name="Google Shape;488;p40"/>
          <p:cNvSpPr txBox="1"/>
          <p:nvPr>
            <p:ph idx="7" type="subTitle"/>
          </p:nvPr>
        </p:nvSpPr>
        <p:spPr>
          <a:xfrm>
            <a:off x="6797000" y="2180227"/>
            <a:ext cx="1752900" cy="1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89" name="Google Shape;489;p40"/>
          <p:cNvSpPr txBox="1"/>
          <p:nvPr>
            <p:ph idx="8" type="subTitle"/>
          </p:nvPr>
        </p:nvSpPr>
        <p:spPr>
          <a:xfrm>
            <a:off x="6797007" y="1667725"/>
            <a:ext cx="1752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0" name="Google Shape;490;p40"/>
          <p:cNvSpPr/>
          <p:nvPr/>
        </p:nvSpPr>
        <p:spPr>
          <a:xfrm rot="1016461">
            <a:off x="6556568" y="3867660"/>
            <a:ext cx="2705310" cy="1236946"/>
          </a:xfrm>
          <a:custGeom>
            <a:rect b="b" l="l" r="r" t="t"/>
            <a:pathLst>
              <a:path extrusionOk="0" h="39386" w="73914">
                <a:moveTo>
                  <a:pt x="72947" y="1"/>
                </a:moveTo>
                <a:cubicBezTo>
                  <a:pt x="72223" y="1"/>
                  <a:pt x="71471" y="351"/>
                  <a:pt x="70821" y="815"/>
                </a:cubicBezTo>
                <a:cubicBezTo>
                  <a:pt x="69872" y="1493"/>
                  <a:pt x="69058" y="2470"/>
                  <a:pt x="68109" y="3229"/>
                </a:cubicBezTo>
                <a:cubicBezTo>
                  <a:pt x="66951" y="4155"/>
                  <a:pt x="65595" y="4627"/>
                  <a:pt x="64228" y="4627"/>
                </a:cubicBezTo>
                <a:cubicBezTo>
                  <a:pt x="63993" y="4627"/>
                  <a:pt x="63759" y="4613"/>
                  <a:pt x="63525" y="4585"/>
                </a:cubicBezTo>
                <a:cubicBezTo>
                  <a:pt x="63287" y="4554"/>
                  <a:pt x="63062" y="4539"/>
                  <a:pt x="62848" y="4539"/>
                </a:cubicBezTo>
                <a:cubicBezTo>
                  <a:pt x="60443" y="4539"/>
                  <a:pt x="59420" y="6441"/>
                  <a:pt x="58100" y="9007"/>
                </a:cubicBezTo>
                <a:cubicBezTo>
                  <a:pt x="56744" y="11692"/>
                  <a:pt x="54519" y="13590"/>
                  <a:pt x="52133" y="13862"/>
                </a:cubicBezTo>
                <a:cubicBezTo>
                  <a:pt x="51898" y="13887"/>
                  <a:pt x="51662" y="13898"/>
                  <a:pt x="51424" y="13898"/>
                </a:cubicBezTo>
                <a:cubicBezTo>
                  <a:pt x="49771" y="13898"/>
                  <a:pt x="48061" y="13361"/>
                  <a:pt x="46429" y="13361"/>
                </a:cubicBezTo>
                <a:cubicBezTo>
                  <a:pt x="45532" y="13361"/>
                  <a:pt x="44660" y="13523"/>
                  <a:pt x="43833" y="14024"/>
                </a:cubicBezTo>
                <a:cubicBezTo>
                  <a:pt x="41283" y="15571"/>
                  <a:pt x="40090" y="19775"/>
                  <a:pt x="37730" y="21728"/>
                </a:cubicBezTo>
                <a:cubicBezTo>
                  <a:pt x="36563" y="22675"/>
                  <a:pt x="35227" y="23010"/>
                  <a:pt x="33867" y="23010"/>
                </a:cubicBezTo>
                <a:cubicBezTo>
                  <a:pt x="33046" y="23010"/>
                  <a:pt x="32217" y="22888"/>
                  <a:pt x="31410" y="22704"/>
                </a:cubicBezTo>
                <a:cubicBezTo>
                  <a:pt x="29509" y="22290"/>
                  <a:pt x="27608" y="21591"/>
                  <a:pt x="25668" y="21591"/>
                </a:cubicBezTo>
                <a:cubicBezTo>
                  <a:pt x="25449" y="21591"/>
                  <a:pt x="25229" y="21600"/>
                  <a:pt x="25009" y="21619"/>
                </a:cubicBezTo>
                <a:cubicBezTo>
                  <a:pt x="20913" y="21999"/>
                  <a:pt x="19258" y="27369"/>
                  <a:pt x="14864" y="27424"/>
                </a:cubicBezTo>
                <a:cubicBezTo>
                  <a:pt x="14774" y="27425"/>
                  <a:pt x="14683" y="27426"/>
                  <a:pt x="14592" y="27426"/>
                </a:cubicBezTo>
                <a:cubicBezTo>
                  <a:pt x="13119" y="27426"/>
                  <a:pt x="11522" y="27231"/>
                  <a:pt x="10118" y="27180"/>
                </a:cubicBezTo>
                <a:cubicBezTo>
                  <a:pt x="10101" y="27179"/>
                  <a:pt x="10084" y="27179"/>
                  <a:pt x="10068" y="27179"/>
                </a:cubicBezTo>
                <a:cubicBezTo>
                  <a:pt x="6881" y="27179"/>
                  <a:pt x="3408" y="29746"/>
                  <a:pt x="1492" y="32957"/>
                </a:cubicBezTo>
                <a:cubicBezTo>
                  <a:pt x="841" y="34069"/>
                  <a:pt x="0" y="39385"/>
                  <a:pt x="136" y="39385"/>
                </a:cubicBezTo>
                <a:cubicBezTo>
                  <a:pt x="733" y="39331"/>
                  <a:pt x="1357" y="38626"/>
                  <a:pt x="1981" y="37893"/>
                </a:cubicBezTo>
                <a:cubicBezTo>
                  <a:pt x="3867" y="35980"/>
                  <a:pt x="6931" y="33960"/>
                  <a:pt x="10135" y="33960"/>
                </a:cubicBezTo>
                <a:cubicBezTo>
                  <a:pt x="10156" y="33960"/>
                  <a:pt x="10178" y="33960"/>
                  <a:pt x="10199" y="33960"/>
                </a:cubicBezTo>
                <a:cubicBezTo>
                  <a:pt x="11638" y="33960"/>
                  <a:pt x="12975" y="34641"/>
                  <a:pt x="14480" y="34641"/>
                </a:cubicBezTo>
                <a:cubicBezTo>
                  <a:pt x="14535" y="34641"/>
                  <a:pt x="14591" y="34640"/>
                  <a:pt x="14647" y="34639"/>
                </a:cubicBezTo>
                <a:cubicBezTo>
                  <a:pt x="19014" y="34611"/>
                  <a:pt x="20886" y="31112"/>
                  <a:pt x="25009" y="30895"/>
                </a:cubicBezTo>
                <a:cubicBezTo>
                  <a:pt x="25265" y="30879"/>
                  <a:pt x="25520" y="30872"/>
                  <a:pt x="25775" y="30872"/>
                </a:cubicBezTo>
                <a:cubicBezTo>
                  <a:pt x="27678" y="30872"/>
                  <a:pt x="29544" y="31280"/>
                  <a:pt x="31410" y="31519"/>
                </a:cubicBezTo>
                <a:cubicBezTo>
                  <a:pt x="32236" y="31624"/>
                  <a:pt x="33086" y="31700"/>
                  <a:pt x="33926" y="31700"/>
                </a:cubicBezTo>
                <a:cubicBezTo>
                  <a:pt x="35265" y="31700"/>
                  <a:pt x="36580" y="31506"/>
                  <a:pt x="37730" y="30923"/>
                </a:cubicBezTo>
                <a:cubicBezTo>
                  <a:pt x="40090" y="29729"/>
                  <a:pt x="41283" y="27180"/>
                  <a:pt x="43833" y="26230"/>
                </a:cubicBezTo>
                <a:cubicBezTo>
                  <a:pt x="44658" y="25923"/>
                  <a:pt x="45529" y="25823"/>
                  <a:pt x="46423" y="25823"/>
                </a:cubicBezTo>
                <a:cubicBezTo>
                  <a:pt x="48082" y="25823"/>
                  <a:pt x="49821" y="26167"/>
                  <a:pt x="51500" y="26167"/>
                </a:cubicBezTo>
                <a:cubicBezTo>
                  <a:pt x="51712" y="26167"/>
                  <a:pt x="51923" y="26161"/>
                  <a:pt x="52133" y="26149"/>
                </a:cubicBezTo>
                <a:cubicBezTo>
                  <a:pt x="54519" y="25959"/>
                  <a:pt x="56744" y="24847"/>
                  <a:pt x="58100" y="23219"/>
                </a:cubicBezTo>
                <a:cubicBezTo>
                  <a:pt x="59436" y="21656"/>
                  <a:pt x="60492" y="20514"/>
                  <a:pt x="62944" y="20514"/>
                </a:cubicBezTo>
                <a:cubicBezTo>
                  <a:pt x="63129" y="20514"/>
                  <a:pt x="63323" y="20521"/>
                  <a:pt x="63525" y="20534"/>
                </a:cubicBezTo>
                <a:cubicBezTo>
                  <a:pt x="63774" y="20556"/>
                  <a:pt x="64025" y="20566"/>
                  <a:pt x="64276" y="20566"/>
                </a:cubicBezTo>
                <a:cubicBezTo>
                  <a:pt x="65608" y="20566"/>
                  <a:pt x="66945" y="20268"/>
                  <a:pt x="68109" y="19720"/>
                </a:cubicBezTo>
                <a:cubicBezTo>
                  <a:pt x="69058" y="19286"/>
                  <a:pt x="69899" y="18690"/>
                  <a:pt x="70821" y="18229"/>
                </a:cubicBezTo>
                <a:cubicBezTo>
                  <a:pt x="71467" y="17933"/>
                  <a:pt x="72213" y="17726"/>
                  <a:pt x="72931" y="17726"/>
                </a:cubicBezTo>
                <a:cubicBezTo>
                  <a:pt x="73269" y="17726"/>
                  <a:pt x="73601" y="17772"/>
                  <a:pt x="73913" y="17876"/>
                </a:cubicBezTo>
                <a:lnTo>
                  <a:pt x="73913" y="246"/>
                </a:lnTo>
                <a:cubicBezTo>
                  <a:pt x="73605" y="75"/>
                  <a:pt x="73279" y="1"/>
                  <a:pt x="72947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0"/>
          <p:cNvSpPr/>
          <p:nvPr/>
        </p:nvSpPr>
        <p:spPr>
          <a:xfrm rot="1016509">
            <a:off x="6472307" y="4408810"/>
            <a:ext cx="2591022" cy="690924"/>
          </a:xfrm>
          <a:custGeom>
            <a:rect b="b" l="l" r="r" t="t"/>
            <a:pathLst>
              <a:path extrusionOk="0" h="27637" w="103641">
                <a:moveTo>
                  <a:pt x="102315" y="1"/>
                </a:moveTo>
                <a:cubicBezTo>
                  <a:pt x="101299" y="1"/>
                  <a:pt x="100256" y="204"/>
                  <a:pt x="99355" y="486"/>
                </a:cubicBezTo>
                <a:cubicBezTo>
                  <a:pt x="98080" y="920"/>
                  <a:pt x="96914" y="1516"/>
                  <a:pt x="95612" y="1977"/>
                </a:cubicBezTo>
                <a:cubicBezTo>
                  <a:pt x="93954" y="2507"/>
                  <a:pt x="92081" y="2822"/>
                  <a:pt x="90192" y="2822"/>
                </a:cubicBezTo>
                <a:cubicBezTo>
                  <a:pt x="89856" y="2822"/>
                  <a:pt x="89520" y="2812"/>
                  <a:pt x="89184" y="2791"/>
                </a:cubicBezTo>
                <a:cubicBezTo>
                  <a:pt x="88867" y="2774"/>
                  <a:pt x="88566" y="2766"/>
                  <a:pt x="88278" y="2766"/>
                </a:cubicBezTo>
                <a:cubicBezTo>
                  <a:pt x="84919" y="2766"/>
                  <a:pt x="83442" y="3904"/>
                  <a:pt x="81643" y="5504"/>
                </a:cubicBezTo>
                <a:cubicBezTo>
                  <a:pt x="79745" y="7131"/>
                  <a:pt x="76625" y="8270"/>
                  <a:pt x="73289" y="8433"/>
                </a:cubicBezTo>
                <a:cubicBezTo>
                  <a:pt x="72946" y="8450"/>
                  <a:pt x="72601" y="8457"/>
                  <a:pt x="72254" y="8457"/>
                </a:cubicBezTo>
                <a:cubicBezTo>
                  <a:pt x="69943" y="8457"/>
                  <a:pt x="67581" y="8133"/>
                  <a:pt x="65327" y="8133"/>
                </a:cubicBezTo>
                <a:cubicBezTo>
                  <a:pt x="64078" y="8133"/>
                  <a:pt x="62863" y="8233"/>
                  <a:pt x="61707" y="8541"/>
                </a:cubicBezTo>
                <a:cubicBezTo>
                  <a:pt x="58127" y="9491"/>
                  <a:pt x="56472" y="12067"/>
                  <a:pt x="53163" y="13261"/>
                </a:cubicBezTo>
                <a:cubicBezTo>
                  <a:pt x="51546" y="13844"/>
                  <a:pt x="49714" y="14039"/>
                  <a:pt x="47849" y="14039"/>
                </a:cubicBezTo>
                <a:cubicBezTo>
                  <a:pt x="46680" y="14039"/>
                  <a:pt x="45498" y="13962"/>
                  <a:pt x="44348" y="13858"/>
                </a:cubicBezTo>
                <a:cubicBezTo>
                  <a:pt x="41702" y="13641"/>
                  <a:pt x="39078" y="13211"/>
                  <a:pt x="36418" y="13211"/>
                </a:cubicBezTo>
                <a:cubicBezTo>
                  <a:pt x="36078" y="13211"/>
                  <a:pt x="35738" y="13218"/>
                  <a:pt x="35397" y="13234"/>
                </a:cubicBezTo>
                <a:cubicBezTo>
                  <a:pt x="29620" y="13451"/>
                  <a:pt x="27016" y="16977"/>
                  <a:pt x="20913" y="17031"/>
                </a:cubicBezTo>
                <a:cubicBezTo>
                  <a:pt x="20872" y="17032"/>
                  <a:pt x="20831" y="17032"/>
                  <a:pt x="20790" y="17032"/>
                </a:cubicBezTo>
                <a:cubicBezTo>
                  <a:pt x="18670" y="17032"/>
                  <a:pt x="16777" y="16353"/>
                  <a:pt x="14701" y="16353"/>
                </a:cubicBezTo>
                <a:cubicBezTo>
                  <a:pt x="14643" y="16352"/>
                  <a:pt x="14584" y="16352"/>
                  <a:pt x="14525" y="16352"/>
                </a:cubicBezTo>
                <a:cubicBezTo>
                  <a:pt x="10087" y="16352"/>
                  <a:pt x="5879" y="18359"/>
                  <a:pt x="3255" y="20313"/>
                </a:cubicBezTo>
                <a:cubicBezTo>
                  <a:pt x="3255" y="20340"/>
                  <a:pt x="3201" y="20340"/>
                  <a:pt x="3201" y="20340"/>
                </a:cubicBezTo>
                <a:cubicBezTo>
                  <a:pt x="1546" y="21642"/>
                  <a:pt x="461" y="23487"/>
                  <a:pt x="217" y="25575"/>
                </a:cubicBezTo>
                <a:lnTo>
                  <a:pt x="0" y="27637"/>
                </a:lnTo>
                <a:lnTo>
                  <a:pt x="103641" y="27637"/>
                </a:lnTo>
                <a:lnTo>
                  <a:pt x="103641" y="133"/>
                </a:lnTo>
                <a:cubicBezTo>
                  <a:pt x="103214" y="41"/>
                  <a:pt x="102767" y="1"/>
                  <a:pt x="10231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0"/>
          <p:cNvSpPr/>
          <p:nvPr/>
        </p:nvSpPr>
        <p:spPr>
          <a:xfrm rot="-1713326">
            <a:off x="-9023" y="4084350"/>
            <a:ext cx="2029306" cy="1116713"/>
          </a:xfrm>
          <a:custGeom>
            <a:rect b="b" l="l" r="r" t="t"/>
            <a:pathLst>
              <a:path extrusionOk="0" h="37378" w="70279">
                <a:moveTo>
                  <a:pt x="0" y="1"/>
                </a:moveTo>
                <a:lnTo>
                  <a:pt x="0" y="17034"/>
                </a:lnTo>
                <a:cubicBezTo>
                  <a:pt x="2442" y="17034"/>
                  <a:pt x="4720" y="17441"/>
                  <a:pt x="6836" y="18608"/>
                </a:cubicBezTo>
                <a:cubicBezTo>
                  <a:pt x="8327" y="19448"/>
                  <a:pt x="9819" y="20398"/>
                  <a:pt x="11609" y="20561"/>
                </a:cubicBezTo>
                <a:cubicBezTo>
                  <a:pt x="11814" y="20579"/>
                  <a:pt x="12017" y="20588"/>
                  <a:pt x="12220" y="20588"/>
                </a:cubicBezTo>
                <a:cubicBezTo>
                  <a:pt x="13469" y="20588"/>
                  <a:pt x="14685" y="20270"/>
                  <a:pt x="15922" y="20154"/>
                </a:cubicBezTo>
                <a:cubicBezTo>
                  <a:pt x="16164" y="20134"/>
                  <a:pt x="16407" y="20125"/>
                  <a:pt x="16649" y="20125"/>
                </a:cubicBezTo>
                <a:cubicBezTo>
                  <a:pt x="18118" y="20125"/>
                  <a:pt x="19582" y="20471"/>
                  <a:pt x="20886" y="21076"/>
                </a:cubicBezTo>
                <a:cubicBezTo>
                  <a:pt x="22730" y="21890"/>
                  <a:pt x="23517" y="23110"/>
                  <a:pt x="24792" y="24331"/>
                </a:cubicBezTo>
                <a:cubicBezTo>
                  <a:pt x="26875" y="26339"/>
                  <a:pt x="30168" y="27860"/>
                  <a:pt x="33335" y="27860"/>
                </a:cubicBezTo>
                <a:cubicBezTo>
                  <a:pt x="33589" y="27860"/>
                  <a:pt x="33843" y="27850"/>
                  <a:pt x="34095" y="27830"/>
                </a:cubicBezTo>
                <a:cubicBezTo>
                  <a:pt x="35506" y="27730"/>
                  <a:pt x="37079" y="27366"/>
                  <a:pt x="38579" y="27366"/>
                </a:cubicBezTo>
                <a:cubicBezTo>
                  <a:pt x="39530" y="27366"/>
                  <a:pt x="40451" y="27513"/>
                  <a:pt x="41283" y="27965"/>
                </a:cubicBezTo>
                <a:cubicBezTo>
                  <a:pt x="42856" y="28833"/>
                  <a:pt x="44185" y="30027"/>
                  <a:pt x="46057" y="30461"/>
                </a:cubicBezTo>
                <a:cubicBezTo>
                  <a:pt x="46522" y="30582"/>
                  <a:pt x="46976" y="30621"/>
                  <a:pt x="47424" y="30621"/>
                </a:cubicBezTo>
                <a:cubicBezTo>
                  <a:pt x="48242" y="30621"/>
                  <a:pt x="49043" y="30491"/>
                  <a:pt x="49863" y="30491"/>
                </a:cubicBezTo>
                <a:cubicBezTo>
                  <a:pt x="50399" y="30491"/>
                  <a:pt x="50944" y="30547"/>
                  <a:pt x="51509" y="30732"/>
                </a:cubicBezTo>
                <a:cubicBezTo>
                  <a:pt x="52838" y="31166"/>
                  <a:pt x="54031" y="31898"/>
                  <a:pt x="55333" y="32224"/>
                </a:cubicBezTo>
                <a:cubicBezTo>
                  <a:pt x="56193" y="32444"/>
                  <a:pt x="57075" y="32499"/>
                  <a:pt x="57964" y="32499"/>
                </a:cubicBezTo>
                <a:cubicBezTo>
                  <a:pt x="58838" y="32499"/>
                  <a:pt x="59719" y="32446"/>
                  <a:pt x="60590" y="32446"/>
                </a:cubicBezTo>
                <a:cubicBezTo>
                  <a:pt x="61010" y="32446"/>
                  <a:pt x="61429" y="32458"/>
                  <a:pt x="61843" y="32495"/>
                </a:cubicBezTo>
                <a:cubicBezTo>
                  <a:pt x="64528" y="32739"/>
                  <a:pt x="66454" y="33797"/>
                  <a:pt x="68027" y="35696"/>
                </a:cubicBezTo>
                <a:cubicBezTo>
                  <a:pt x="69085" y="36970"/>
                  <a:pt x="69682" y="37323"/>
                  <a:pt x="70278" y="37377"/>
                </a:cubicBezTo>
                <a:lnTo>
                  <a:pt x="70278" y="33688"/>
                </a:lnTo>
                <a:cubicBezTo>
                  <a:pt x="69817" y="33634"/>
                  <a:pt x="69546" y="32902"/>
                  <a:pt x="68542" y="30813"/>
                </a:cubicBezTo>
                <a:cubicBezTo>
                  <a:pt x="66969" y="27694"/>
                  <a:pt x="64528" y="25958"/>
                  <a:pt x="61843" y="25578"/>
                </a:cubicBezTo>
                <a:cubicBezTo>
                  <a:pt x="61462" y="25525"/>
                  <a:pt x="61077" y="25507"/>
                  <a:pt x="60691" y="25507"/>
                </a:cubicBezTo>
                <a:cubicBezTo>
                  <a:pt x="59759" y="25507"/>
                  <a:pt x="58815" y="25616"/>
                  <a:pt x="57879" y="25616"/>
                </a:cubicBezTo>
                <a:cubicBezTo>
                  <a:pt x="57019" y="25616"/>
                  <a:pt x="56166" y="25524"/>
                  <a:pt x="55333" y="25172"/>
                </a:cubicBezTo>
                <a:cubicBezTo>
                  <a:pt x="53977" y="24602"/>
                  <a:pt x="52838" y="23409"/>
                  <a:pt x="51509" y="22676"/>
                </a:cubicBezTo>
                <a:cubicBezTo>
                  <a:pt x="50919" y="22331"/>
                  <a:pt x="50349" y="22229"/>
                  <a:pt x="49789" y="22229"/>
                </a:cubicBezTo>
                <a:cubicBezTo>
                  <a:pt x="48982" y="22229"/>
                  <a:pt x="48194" y="22440"/>
                  <a:pt x="47387" y="22440"/>
                </a:cubicBezTo>
                <a:cubicBezTo>
                  <a:pt x="46951" y="22440"/>
                  <a:pt x="46509" y="22378"/>
                  <a:pt x="46057" y="22188"/>
                </a:cubicBezTo>
                <a:cubicBezTo>
                  <a:pt x="44212" y="21456"/>
                  <a:pt x="42856" y="19476"/>
                  <a:pt x="41283" y="18065"/>
                </a:cubicBezTo>
                <a:cubicBezTo>
                  <a:pt x="40445" y="17323"/>
                  <a:pt x="39516" y="17082"/>
                  <a:pt x="38558" y="17082"/>
                </a:cubicBezTo>
                <a:cubicBezTo>
                  <a:pt x="37065" y="17082"/>
                  <a:pt x="35499" y="17666"/>
                  <a:pt x="34095" y="17848"/>
                </a:cubicBezTo>
                <a:cubicBezTo>
                  <a:pt x="33838" y="17883"/>
                  <a:pt x="33579" y="17900"/>
                  <a:pt x="33319" y="17900"/>
                </a:cubicBezTo>
                <a:cubicBezTo>
                  <a:pt x="30157" y="17900"/>
                  <a:pt x="26872" y="15379"/>
                  <a:pt x="24792" y="12071"/>
                </a:cubicBezTo>
                <a:cubicBezTo>
                  <a:pt x="23517" y="9955"/>
                  <a:pt x="22730" y="8002"/>
                  <a:pt x="20886" y="6646"/>
                </a:cubicBezTo>
                <a:cubicBezTo>
                  <a:pt x="19600" y="5682"/>
                  <a:pt x="18159" y="5126"/>
                  <a:pt x="16710" y="5126"/>
                </a:cubicBezTo>
                <a:cubicBezTo>
                  <a:pt x="16448" y="5126"/>
                  <a:pt x="16185" y="5144"/>
                  <a:pt x="15922" y="5181"/>
                </a:cubicBezTo>
                <a:cubicBezTo>
                  <a:pt x="14650" y="5323"/>
                  <a:pt x="13398" y="5873"/>
                  <a:pt x="12167" y="5873"/>
                </a:cubicBezTo>
                <a:cubicBezTo>
                  <a:pt x="11980" y="5873"/>
                  <a:pt x="11795" y="5861"/>
                  <a:pt x="11609" y="5832"/>
                </a:cubicBezTo>
                <a:cubicBezTo>
                  <a:pt x="9846" y="5588"/>
                  <a:pt x="8327" y="3961"/>
                  <a:pt x="6836" y="2577"/>
                </a:cubicBezTo>
                <a:cubicBezTo>
                  <a:pt x="4720" y="625"/>
                  <a:pt x="2442" y="1"/>
                  <a:pt x="0" y="1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0"/>
          <p:cNvSpPr/>
          <p:nvPr/>
        </p:nvSpPr>
        <p:spPr>
          <a:xfrm>
            <a:off x="838725" y="4410075"/>
            <a:ext cx="1924475" cy="435425"/>
          </a:xfrm>
          <a:custGeom>
            <a:rect b="b" l="l" r="r" t="t"/>
            <a:pathLst>
              <a:path extrusionOk="0" h="17417" w="76979">
                <a:moveTo>
                  <a:pt x="66680" y="1"/>
                </a:moveTo>
                <a:cubicBezTo>
                  <a:pt x="65738" y="1"/>
                  <a:pt x="64731" y="251"/>
                  <a:pt x="63661" y="819"/>
                </a:cubicBezTo>
                <a:cubicBezTo>
                  <a:pt x="61196" y="2140"/>
                  <a:pt x="59349" y="4129"/>
                  <a:pt x="57163" y="4129"/>
                </a:cubicBezTo>
                <a:cubicBezTo>
                  <a:pt x="57016" y="4129"/>
                  <a:pt x="56867" y="4120"/>
                  <a:pt x="56717" y="4101"/>
                </a:cubicBezTo>
                <a:cubicBezTo>
                  <a:pt x="54379" y="3803"/>
                  <a:pt x="52235" y="2091"/>
                  <a:pt x="49909" y="2091"/>
                </a:cubicBezTo>
                <a:cubicBezTo>
                  <a:pt x="49482" y="2091"/>
                  <a:pt x="49049" y="2149"/>
                  <a:pt x="48607" y="2283"/>
                </a:cubicBezTo>
                <a:cubicBezTo>
                  <a:pt x="45786" y="3206"/>
                  <a:pt x="43643" y="7003"/>
                  <a:pt x="40850" y="8332"/>
                </a:cubicBezTo>
                <a:cubicBezTo>
                  <a:pt x="40059" y="8717"/>
                  <a:pt x="39261" y="8876"/>
                  <a:pt x="38471" y="8876"/>
                </a:cubicBezTo>
                <a:cubicBezTo>
                  <a:pt x="37092" y="8876"/>
                  <a:pt x="35734" y="8393"/>
                  <a:pt x="34475" y="7790"/>
                </a:cubicBezTo>
                <a:cubicBezTo>
                  <a:pt x="32522" y="6813"/>
                  <a:pt x="30651" y="5511"/>
                  <a:pt x="28508" y="5213"/>
                </a:cubicBezTo>
                <a:cubicBezTo>
                  <a:pt x="28260" y="5175"/>
                  <a:pt x="28016" y="5157"/>
                  <a:pt x="27776" y="5157"/>
                </a:cubicBezTo>
                <a:cubicBezTo>
                  <a:pt x="24447" y="5157"/>
                  <a:pt x="21859" y="8571"/>
                  <a:pt x="18433" y="8571"/>
                </a:cubicBezTo>
                <a:cubicBezTo>
                  <a:pt x="18059" y="8571"/>
                  <a:pt x="17675" y="8531"/>
                  <a:pt x="17279" y="8441"/>
                </a:cubicBezTo>
                <a:cubicBezTo>
                  <a:pt x="15760" y="8088"/>
                  <a:pt x="14214" y="7491"/>
                  <a:pt x="12749" y="7084"/>
                </a:cubicBezTo>
                <a:cubicBezTo>
                  <a:pt x="12208" y="6943"/>
                  <a:pt x="11639" y="6876"/>
                  <a:pt x="11056" y="6876"/>
                </a:cubicBezTo>
                <a:cubicBezTo>
                  <a:pt x="8278" y="6876"/>
                  <a:pt x="5159" y="8391"/>
                  <a:pt x="2985" y="10610"/>
                </a:cubicBezTo>
                <a:cubicBezTo>
                  <a:pt x="2062" y="11560"/>
                  <a:pt x="1" y="16496"/>
                  <a:pt x="137" y="16551"/>
                </a:cubicBezTo>
                <a:cubicBezTo>
                  <a:pt x="177" y="16556"/>
                  <a:pt x="218" y="16559"/>
                  <a:pt x="260" y="16559"/>
                </a:cubicBezTo>
                <a:cubicBezTo>
                  <a:pt x="836" y="16559"/>
                  <a:pt x="1548" y="16053"/>
                  <a:pt x="2306" y="15547"/>
                </a:cubicBezTo>
                <a:cubicBezTo>
                  <a:pt x="4127" y="14446"/>
                  <a:pt x="6641" y="13445"/>
                  <a:pt x="9140" y="13445"/>
                </a:cubicBezTo>
                <a:cubicBezTo>
                  <a:pt x="9843" y="13445"/>
                  <a:pt x="10545" y="13524"/>
                  <a:pt x="11230" y="13703"/>
                </a:cubicBezTo>
                <a:cubicBezTo>
                  <a:pt x="12722" y="14028"/>
                  <a:pt x="13861" y="15059"/>
                  <a:pt x="15380" y="15384"/>
                </a:cubicBezTo>
                <a:cubicBezTo>
                  <a:pt x="16024" y="15540"/>
                  <a:pt x="16631" y="15605"/>
                  <a:pt x="17212" y="15605"/>
                </a:cubicBezTo>
                <a:cubicBezTo>
                  <a:pt x="20036" y="15605"/>
                  <a:pt x="22230" y="14073"/>
                  <a:pt x="25016" y="14073"/>
                </a:cubicBezTo>
                <a:cubicBezTo>
                  <a:pt x="25442" y="14073"/>
                  <a:pt x="25881" y="14108"/>
                  <a:pt x="26338" y="14191"/>
                </a:cubicBezTo>
                <a:cubicBezTo>
                  <a:pt x="28481" y="14570"/>
                  <a:pt x="30407" y="15547"/>
                  <a:pt x="32414" y="16334"/>
                </a:cubicBezTo>
                <a:cubicBezTo>
                  <a:pt x="33935" y="16930"/>
                  <a:pt x="35582" y="17417"/>
                  <a:pt x="37175" y="17417"/>
                </a:cubicBezTo>
                <a:cubicBezTo>
                  <a:pt x="37684" y="17417"/>
                  <a:pt x="38187" y="17367"/>
                  <a:pt x="38680" y="17256"/>
                </a:cubicBezTo>
                <a:cubicBezTo>
                  <a:pt x="41256" y="16686"/>
                  <a:pt x="43019" y="14462"/>
                  <a:pt x="45732" y="14164"/>
                </a:cubicBezTo>
                <a:cubicBezTo>
                  <a:pt x="45953" y="14139"/>
                  <a:pt x="46174" y="14128"/>
                  <a:pt x="46395" y="14128"/>
                </a:cubicBezTo>
                <a:cubicBezTo>
                  <a:pt x="48879" y="14128"/>
                  <a:pt x="51326" y="15562"/>
                  <a:pt x="53842" y="16035"/>
                </a:cubicBezTo>
                <a:cubicBezTo>
                  <a:pt x="54349" y="16123"/>
                  <a:pt x="54860" y="16165"/>
                  <a:pt x="55368" y="16165"/>
                </a:cubicBezTo>
                <a:cubicBezTo>
                  <a:pt x="57225" y="16165"/>
                  <a:pt x="59031" y="15599"/>
                  <a:pt x="60352" y="14598"/>
                </a:cubicBezTo>
                <a:cubicBezTo>
                  <a:pt x="61620" y="13661"/>
                  <a:pt x="62692" y="12934"/>
                  <a:pt x="64215" y="12934"/>
                </a:cubicBezTo>
                <a:cubicBezTo>
                  <a:pt x="64808" y="12934"/>
                  <a:pt x="65469" y="13045"/>
                  <a:pt x="66237" y="13296"/>
                </a:cubicBezTo>
                <a:cubicBezTo>
                  <a:pt x="67192" y="13603"/>
                  <a:pt x="68201" y="13759"/>
                  <a:pt x="69189" y="13759"/>
                </a:cubicBezTo>
                <a:cubicBezTo>
                  <a:pt x="69773" y="13759"/>
                  <a:pt x="70349" y="13705"/>
                  <a:pt x="70903" y="13594"/>
                </a:cubicBezTo>
                <a:cubicBezTo>
                  <a:pt x="71933" y="13377"/>
                  <a:pt x="72856" y="12970"/>
                  <a:pt x="73886" y="12780"/>
                </a:cubicBezTo>
                <a:cubicBezTo>
                  <a:pt x="74238" y="12704"/>
                  <a:pt x="74614" y="12661"/>
                  <a:pt x="74992" y="12661"/>
                </a:cubicBezTo>
                <a:cubicBezTo>
                  <a:pt x="75691" y="12661"/>
                  <a:pt x="76397" y="12808"/>
                  <a:pt x="76979" y="13160"/>
                </a:cubicBezTo>
                <a:cubicBezTo>
                  <a:pt x="76979" y="13160"/>
                  <a:pt x="73521" y="1"/>
                  <a:pt x="66680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0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4">
  <p:cSld name="CUSTOM_18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1"/>
          <p:cNvSpPr txBox="1"/>
          <p:nvPr>
            <p:ph type="title"/>
          </p:nvPr>
        </p:nvSpPr>
        <p:spPr>
          <a:xfrm>
            <a:off x="816100" y="528742"/>
            <a:ext cx="342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498" name="Google Shape;498;p41"/>
          <p:cNvSpPr txBox="1"/>
          <p:nvPr>
            <p:ph idx="1" type="subTitle"/>
          </p:nvPr>
        </p:nvSpPr>
        <p:spPr>
          <a:xfrm>
            <a:off x="816100" y="1189025"/>
            <a:ext cx="34218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99" name="Google Shape;499;p41"/>
          <p:cNvSpPr txBox="1"/>
          <p:nvPr>
            <p:ph idx="2" type="subTitle"/>
          </p:nvPr>
        </p:nvSpPr>
        <p:spPr>
          <a:xfrm>
            <a:off x="839350" y="2931600"/>
            <a:ext cx="3375300" cy="1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500" name="Google Shape;500;p41"/>
          <p:cNvSpPr/>
          <p:nvPr/>
        </p:nvSpPr>
        <p:spPr>
          <a:xfrm>
            <a:off x="-111376" y="20952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3720513" y="3535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CUSTOM_19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2"/>
          <p:cNvSpPr txBox="1"/>
          <p:nvPr>
            <p:ph type="title"/>
          </p:nvPr>
        </p:nvSpPr>
        <p:spPr>
          <a:xfrm>
            <a:off x="529775" y="1735800"/>
            <a:ext cx="5603100" cy="10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04" name="Google Shape;504;p42"/>
          <p:cNvSpPr txBox="1"/>
          <p:nvPr>
            <p:ph idx="1" type="subTitle"/>
          </p:nvPr>
        </p:nvSpPr>
        <p:spPr>
          <a:xfrm>
            <a:off x="529775" y="2751950"/>
            <a:ext cx="56031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Text and subtitle">
  <p:cSld name="CUSTOM_20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3"/>
          <p:cNvSpPr/>
          <p:nvPr/>
        </p:nvSpPr>
        <p:spPr>
          <a:xfrm>
            <a:off x="465549" y="5915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43"/>
          <p:cNvSpPr txBox="1"/>
          <p:nvPr>
            <p:ph type="title"/>
          </p:nvPr>
        </p:nvSpPr>
        <p:spPr>
          <a:xfrm>
            <a:off x="626175" y="1902675"/>
            <a:ext cx="384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508" name="Google Shape;508;p43"/>
          <p:cNvSpPr txBox="1"/>
          <p:nvPr>
            <p:ph idx="1" type="subTitle"/>
          </p:nvPr>
        </p:nvSpPr>
        <p:spPr>
          <a:xfrm>
            <a:off x="626150" y="2771475"/>
            <a:ext cx="38448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9" name="Google Shape;509;p43"/>
          <p:cNvSpPr/>
          <p:nvPr/>
        </p:nvSpPr>
        <p:spPr>
          <a:xfrm>
            <a:off x="318827" y="314162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2749799" y="44992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wesome words">
  <p:cSld name="CUSTOM_2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4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44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44"/>
          <p:cNvSpPr/>
          <p:nvPr/>
        </p:nvSpPr>
        <p:spPr>
          <a:xfrm>
            <a:off x="3417288" y="457891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44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44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44"/>
          <p:cNvSpPr txBox="1"/>
          <p:nvPr>
            <p:ph type="title"/>
          </p:nvPr>
        </p:nvSpPr>
        <p:spPr>
          <a:xfrm>
            <a:off x="1260500" y="1709663"/>
            <a:ext cx="66228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518" name="Google Shape;518;p44"/>
          <p:cNvSpPr txBox="1"/>
          <p:nvPr>
            <p:ph idx="1" type="subTitle"/>
          </p:nvPr>
        </p:nvSpPr>
        <p:spPr>
          <a:xfrm>
            <a:off x="2006825" y="2641238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9" name="Google Shape;519;p44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44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Table">
  <p:cSld name="CUSTOM_22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5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23" name="Google Shape;523;p45"/>
          <p:cNvSpPr/>
          <p:nvPr/>
        </p:nvSpPr>
        <p:spPr>
          <a:xfrm>
            <a:off x="7663024" y="9232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45"/>
          <p:cNvSpPr/>
          <p:nvPr/>
        </p:nvSpPr>
        <p:spPr>
          <a:xfrm>
            <a:off x="468650" y="340849"/>
            <a:ext cx="845471" cy="287553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">
  <p:cSld name="CUSTOM_23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6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46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46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46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46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46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2" name="Google Shape;532;p46"/>
          <p:cNvSpPr txBox="1"/>
          <p:nvPr>
            <p:ph idx="1" type="subTitle"/>
          </p:nvPr>
        </p:nvSpPr>
        <p:spPr>
          <a:xfrm>
            <a:off x="6233213" y="2520950"/>
            <a:ext cx="1627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5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3" name="Google Shape;533;p46"/>
          <p:cNvSpPr txBox="1"/>
          <p:nvPr>
            <p:ph idx="2" type="subTitle"/>
          </p:nvPr>
        </p:nvSpPr>
        <p:spPr>
          <a:xfrm>
            <a:off x="6233213" y="3358450"/>
            <a:ext cx="1627500" cy="4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3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p">
  <p:cSld name="CUSTOM_24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47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47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47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47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47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41" name="Google Shape;541;p47"/>
          <p:cNvSpPr txBox="1"/>
          <p:nvPr>
            <p:ph idx="1" type="subTitle"/>
          </p:nvPr>
        </p:nvSpPr>
        <p:spPr>
          <a:xfrm>
            <a:off x="5654926" y="2230063"/>
            <a:ext cx="28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2" name="Google Shape;542;p47"/>
          <p:cNvSpPr txBox="1"/>
          <p:nvPr>
            <p:ph idx="2" type="subTitle"/>
          </p:nvPr>
        </p:nvSpPr>
        <p:spPr>
          <a:xfrm>
            <a:off x="5654926" y="2977988"/>
            <a:ext cx="28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3" name="Google Shape;543;p47"/>
          <p:cNvSpPr txBox="1"/>
          <p:nvPr>
            <p:ph idx="3" type="subTitle"/>
          </p:nvPr>
        </p:nvSpPr>
        <p:spPr>
          <a:xfrm>
            <a:off x="5654926" y="1466325"/>
            <a:ext cx="2882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ight text">
  <p:cSld name="CUSTOM_25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8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48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48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48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48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48"/>
          <p:cNvSpPr txBox="1"/>
          <p:nvPr>
            <p:ph type="title"/>
          </p:nvPr>
        </p:nvSpPr>
        <p:spPr>
          <a:xfrm>
            <a:off x="717175" y="1123950"/>
            <a:ext cx="3593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1" name="Google Shape;551;p48"/>
          <p:cNvSpPr txBox="1"/>
          <p:nvPr>
            <p:ph idx="1" type="subTitle"/>
          </p:nvPr>
        </p:nvSpPr>
        <p:spPr>
          <a:xfrm>
            <a:off x="717300" y="2693850"/>
            <a:ext cx="3593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eft text">
  <p:cSld name="CUSTOM_26"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"/>
          <p:cNvSpPr/>
          <p:nvPr/>
        </p:nvSpPr>
        <p:spPr>
          <a:xfrm>
            <a:off x="7928062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49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9"/>
          <p:cNvSpPr/>
          <p:nvPr/>
        </p:nvSpPr>
        <p:spPr>
          <a:xfrm>
            <a:off x="587212" y="388060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49"/>
          <p:cNvSpPr/>
          <p:nvPr/>
        </p:nvSpPr>
        <p:spPr>
          <a:xfrm>
            <a:off x="1466489" y="4179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49"/>
          <p:cNvSpPr/>
          <p:nvPr/>
        </p:nvSpPr>
        <p:spPr>
          <a:xfrm>
            <a:off x="7928049" y="436657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9"/>
          <p:cNvSpPr txBox="1"/>
          <p:nvPr>
            <p:ph type="title"/>
          </p:nvPr>
        </p:nvSpPr>
        <p:spPr>
          <a:xfrm>
            <a:off x="4878925" y="1123950"/>
            <a:ext cx="35934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59" name="Google Shape;559;p49"/>
          <p:cNvSpPr txBox="1"/>
          <p:nvPr>
            <p:ph idx="1" type="subTitle"/>
          </p:nvPr>
        </p:nvSpPr>
        <p:spPr>
          <a:xfrm>
            <a:off x="4879050" y="2693850"/>
            <a:ext cx="35934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1">
  <p:cSld name="TITLE_AND_TWO_COLUMNS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" name="Google Shape;29;p14"/>
          <p:cNvSpPr/>
          <p:nvPr/>
        </p:nvSpPr>
        <p:spPr>
          <a:xfrm>
            <a:off x="205200" y="389975"/>
            <a:ext cx="8938800" cy="4618500"/>
          </a:xfrm>
          <a:prstGeom prst="roundRect">
            <a:avLst>
              <a:gd fmla="val 6416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5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5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5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1975538" y="315466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6258786" y="922226"/>
            <a:ext cx="925253" cy="312587"/>
          </a:xfrm>
          <a:custGeom>
            <a:rect b="b" l="l" r="r" t="t"/>
            <a:pathLst>
              <a:path extrusionOk="0" h="7047" w="20859">
                <a:moveTo>
                  <a:pt x="8737" y="1"/>
                </a:moveTo>
                <a:cubicBezTo>
                  <a:pt x="6507" y="1"/>
                  <a:pt x="5701" y="1397"/>
                  <a:pt x="4855" y="3466"/>
                </a:cubicBezTo>
                <a:cubicBezTo>
                  <a:pt x="4547" y="3389"/>
                  <a:pt x="4254" y="3354"/>
                  <a:pt x="3978" y="3354"/>
                </a:cubicBezTo>
                <a:cubicBezTo>
                  <a:pt x="1148" y="3354"/>
                  <a:pt x="0" y="7046"/>
                  <a:pt x="0" y="7046"/>
                </a:cubicBezTo>
                <a:lnTo>
                  <a:pt x="20858" y="7046"/>
                </a:lnTo>
                <a:cubicBezTo>
                  <a:pt x="20403" y="5114"/>
                  <a:pt x="19234" y="4822"/>
                  <a:pt x="18570" y="4822"/>
                </a:cubicBezTo>
                <a:cubicBezTo>
                  <a:pt x="18284" y="4822"/>
                  <a:pt x="18092" y="4876"/>
                  <a:pt x="18092" y="4876"/>
                </a:cubicBezTo>
                <a:cubicBezTo>
                  <a:pt x="18092" y="4876"/>
                  <a:pt x="18688" y="2327"/>
                  <a:pt x="16790" y="1432"/>
                </a:cubicBezTo>
                <a:cubicBezTo>
                  <a:pt x="15964" y="1037"/>
                  <a:pt x="15190" y="903"/>
                  <a:pt x="14520" y="903"/>
                </a:cubicBezTo>
                <a:cubicBezTo>
                  <a:pt x="13121" y="903"/>
                  <a:pt x="12179" y="1486"/>
                  <a:pt x="12179" y="1486"/>
                </a:cubicBezTo>
                <a:cubicBezTo>
                  <a:pt x="12179" y="1486"/>
                  <a:pt x="11365" y="347"/>
                  <a:pt x="9873" y="103"/>
                </a:cubicBezTo>
                <a:cubicBezTo>
                  <a:pt x="9457" y="34"/>
                  <a:pt x="9081" y="1"/>
                  <a:pt x="87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5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15"/>
          <p:cNvGrpSpPr/>
          <p:nvPr/>
        </p:nvGrpSpPr>
        <p:grpSpPr>
          <a:xfrm rot="532585">
            <a:off x="491445" y="494608"/>
            <a:ext cx="1566505" cy="698444"/>
            <a:chOff x="638811" y="2327472"/>
            <a:chExt cx="1566542" cy="698461"/>
          </a:xfrm>
        </p:grpSpPr>
        <p:sp>
          <p:nvSpPr>
            <p:cNvPr id="40" name="Google Shape;40;p15"/>
            <p:cNvSpPr/>
            <p:nvPr/>
          </p:nvSpPr>
          <p:spPr>
            <a:xfrm>
              <a:off x="1517099" y="2761163"/>
              <a:ext cx="489751" cy="264770"/>
            </a:xfrm>
            <a:custGeom>
              <a:rect b="b" l="l" r="r" t="t"/>
              <a:pathLst>
                <a:path extrusionOk="0" h="5969" w="11041">
                  <a:moveTo>
                    <a:pt x="1767" y="1"/>
                  </a:moveTo>
                  <a:cubicBezTo>
                    <a:pt x="1766" y="1"/>
                    <a:pt x="1765" y="1"/>
                    <a:pt x="1764" y="1"/>
                  </a:cubicBezTo>
                  <a:cubicBezTo>
                    <a:pt x="1628" y="28"/>
                    <a:pt x="1" y="1384"/>
                    <a:pt x="1" y="1384"/>
                  </a:cubicBezTo>
                  <a:cubicBezTo>
                    <a:pt x="1" y="1384"/>
                    <a:pt x="1113" y="4368"/>
                    <a:pt x="2035" y="5155"/>
                  </a:cubicBezTo>
                  <a:cubicBezTo>
                    <a:pt x="2957" y="5887"/>
                    <a:pt x="11040" y="5968"/>
                    <a:pt x="11040" y="5968"/>
                  </a:cubicBezTo>
                  <a:lnTo>
                    <a:pt x="5561" y="2062"/>
                  </a:lnTo>
                  <a:cubicBezTo>
                    <a:pt x="5561" y="2062"/>
                    <a:pt x="1947" y="1"/>
                    <a:pt x="1767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>
              <a:off x="1590511" y="2501001"/>
              <a:ext cx="523419" cy="236159"/>
            </a:xfrm>
            <a:custGeom>
              <a:rect b="b" l="l" r="r" t="t"/>
              <a:pathLst>
                <a:path extrusionOk="0" h="5324" w="11800">
                  <a:moveTo>
                    <a:pt x="4273" y="1"/>
                  </a:moveTo>
                  <a:cubicBezTo>
                    <a:pt x="2744" y="1"/>
                    <a:pt x="0" y="1906"/>
                    <a:pt x="0" y="1906"/>
                  </a:cubicBezTo>
                  <a:lnTo>
                    <a:pt x="5181" y="4347"/>
                  </a:lnTo>
                  <a:lnTo>
                    <a:pt x="11799" y="5324"/>
                  </a:lnTo>
                  <a:cubicBezTo>
                    <a:pt x="11799" y="5324"/>
                    <a:pt x="5913" y="116"/>
                    <a:pt x="4422" y="7"/>
                  </a:cubicBezTo>
                  <a:cubicBezTo>
                    <a:pt x="4373" y="3"/>
                    <a:pt x="4324" y="1"/>
                    <a:pt x="4273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>
              <a:off x="638811" y="2328004"/>
              <a:ext cx="1183946" cy="523463"/>
            </a:xfrm>
            <a:custGeom>
              <a:rect b="b" l="l" r="r" t="t"/>
              <a:pathLst>
                <a:path extrusionOk="0" h="1180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07"/>
                  </a:cubicBezTo>
                  <a:cubicBezTo>
                    <a:pt x="55" y="842"/>
                    <a:pt x="136" y="951"/>
                    <a:pt x="190" y="1059"/>
                  </a:cubicBezTo>
                  <a:cubicBezTo>
                    <a:pt x="1357" y="2416"/>
                    <a:pt x="3906" y="4992"/>
                    <a:pt x="8002" y="7244"/>
                  </a:cubicBezTo>
                  <a:cubicBezTo>
                    <a:pt x="11691" y="9332"/>
                    <a:pt x="16682" y="11149"/>
                    <a:pt x="23083" y="11665"/>
                  </a:cubicBezTo>
                  <a:cubicBezTo>
                    <a:pt x="23842" y="11719"/>
                    <a:pt x="24575" y="11773"/>
                    <a:pt x="25361" y="11800"/>
                  </a:cubicBezTo>
                  <a:lnTo>
                    <a:pt x="26365" y="9061"/>
                  </a:ln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>
              <a:off x="638811" y="2328004"/>
              <a:ext cx="1183946" cy="401923"/>
            </a:xfrm>
            <a:custGeom>
              <a:rect b="b" l="l" r="r" t="t"/>
              <a:pathLst>
                <a:path extrusionOk="0" h="9061" w="26691">
                  <a:moveTo>
                    <a:pt x="3007" y="0"/>
                  </a:moveTo>
                  <a:cubicBezTo>
                    <a:pt x="2051" y="0"/>
                    <a:pt x="1247" y="29"/>
                    <a:pt x="651" y="56"/>
                  </a:cubicBezTo>
                  <a:cubicBezTo>
                    <a:pt x="245" y="110"/>
                    <a:pt x="0" y="435"/>
                    <a:pt x="55" y="788"/>
                  </a:cubicBezTo>
                  <a:cubicBezTo>
                    <a:pt x="2713" y="951"/>
                    <a:pt x="9765" y="1792"/>
                    <a:pt x="17956" y="4667"/>
                  </a:cubicBezTo>
                  <a:cubicBezTo>
                    <a:pt x="21483" y="5887"/>
                    <a:pt x="24385" y="7433"/>
                    <a:pt x="26365" y="9061"/>
                  </a:cubicBezTo>
                  <a:lnTo>
                    <a:pt x="26690" y="8193"/>
                  </a:lnTo>
                  <a:cubicBezTo>
                    <a:pt x="26690" y="8193"/>
                    <a:pt x="26039" y="7650"/>
                    <a:pt x="24846" y="6891"/>
                  </a:cubicBezTo>
                  <a:cubicBezTo>
                    <a:pt x="22757" y="5453"/>
                    <a:pt x="18906" y="3175"/>
                    <a:pt x="13996" y="1602"/>
                  </a:cubicBezTo>
                  <a:cubicBezTo>
                    <a:pt x="12803" y="1195"/>
                    <a:pt x="11664" y="924"/>
                    <a:pt x="10497" y="680"/>
                  </a:cubicBezTo>
                  <a:cubicBezTo>
                    <a:pt x="7687" y="128"/>
                    <a:pt x="5013" y="0"/>
                    <a:pt x="3007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>
              <a:off x="640009" y="2327472"/>
              <a:ext cx="464467" cy="321858"/>
            </a:xfrm>
            <a:custGeom>
              <a:rect b="b" l="l" r="r" t="t"/>
              <a:pathLst>
                <a:path extrusionOk="0" h="7256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36"/>
                    <a:pt x="401" y="142"/>
                    <a:pt x="390" y="142"/>
                  </a:cubicBezTo>
                  <a:cubicBezTo>
                    <a:pt x="380" y="142"/>
                    <a:pt x="367" y="136"/>
                    <a:pt x="353" y="122"/>
                  </a:cubicBezTo>
                  <a:cubicBezTo>
                    <a:pt x="299" y="149"/>
                    <a:pt x="272" y="149"/>
                    <a:pt x="245" y="176"/>
                  </a:cubicBezTo>
                  <a:lnTo>
                    <a:pt x="218" y="203"/>
                  </a:lnTo>
                  <a:cubicBezTo>
                    <a:pt x="82" y="312"/>
                    <a:pt x="1" y="529"/>
                    <a:pt x="1" y="692"/>
                  </a:cubicBezTo>
                  <a:lnTo>
                    <a:pt x="1" y="719"/>
                  </a:lnTo>
                  <a:cubicBezTo>
                    <a:pt x="1" y="854"/>
                    <a:pt x="82" y="963"/>
                    <a:pt x="136" y="1071"/>
                  </a:cubicBezTo>
                  <a:cubicBezTo>
                    <a:pt x="1302" y="2428"/>
                    <a:pt x="3825" y="5004"/>
                    <a:pt x="7948" y="7256"/>
                  </a:cubicBezTo>
                  <a:lnTo>
                    <a:pt x="9846" y="2319"/>
                  </a:ln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>
              <a:off x="1661484" y="2634875"/>
              <a:ext cx="161284" cy="216598"/>
            </a:xfrm>
            <a:custGeom>
              <a:rect b="b" l="l" r="r" t="t"/>
              <a:pathLst>
                <a:path extrusionOk="0" h="4883" w="3636">
                  <a:moveTo>
                    <a:pt x="1791" y="0"/>
                  </a:moveTo>
                  <a:lnTo>
                    <a:pt x="1465" y="814"/>
                  </a:lnTo>
                  <a:lnTo>
                    <a:pt x="1" y="4747"/>
                  </a:lnTo>
                  <a:cubicBezTo>
                    <a:pt x="733" y="4801"/>
                    <a:pt x="1492" y="4855"/>
                    <a:pt x="2279" y="4882"/>
                  </a:cubicBezTo>
                  <a:cubicBezTo>
                    <a:pt x="2767" y="3499"/>
                    <a:pt x="3093" y="2631"/>
                    <a:pt x="3283" y="2143"/>
                  </a:cubicBezTo>
                  <a:lnTo>
                    <a:pt x="3527" y="1519"/>
                  </a:lnTo>
                  <a:cubicBezTo>
                    <a:pt x="3527" y="1519"/>
                    <a:pt x="3554" y="1492"/>
                    <a:pt x="3554" y="1465"/>
                  </a:cubicBezTo>
                  <a:lnTo>
                    <a:pt x="3635" y="1329"/>
                  </a:lnTo>
                  <a:cubicBezTo>
                    <a:pt x="3635" y="1329"/>
                    <a:pt x="2984" y="787"/>
                    <a:pt x="1791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>
              <a:off x="1813321" y="2739205"/>
              <a:ext cx="392032" cy="180712"/>
            </a:xfrm>
            <a:custGeom>
              <a:rect b="b" l="l" r="r" t="t"/>
              <a:pathLst>
                <a:path extrusionOk="0" h="4074" w="8838">
                  <a:moveTo>
                    <a:pt x="1634" y="0"/>
                  </a:moveTo>
                  <a:cubicBezTo>
                    <a:pt x="1561" y="0"/>
                    <a:pt x="1494" y="3"/>
                    <a:pt x="1433" y="8"/>
                  </a:cubicBezTo>
                  <a:cubicBezTo>
                    <a:pt x="484" y="116"/>
                    <a:pt x="22" y="876"/>
                    <a:pt x="22" y="1744"/>
                  </a:cubicBezTo>
                  <a:cubicBezTo>
                    <a:pt x="0" y="2918"/>
                    <a:pt x="2186" y="4074"/>
                    <a:pt x="6017" y="4074"/>
                  </a:cubicBezTo>
                  <a:cubicBezTo>
                    <a:pt x="6876" y="4074"/>
                    <a:pt x="7819" y="4016"/>
                    <a:pt x="8838" y="3887"/>
                  </a:cubicBezTo>
                  <a:cubicBezTo>
                    <a:pt x="5519" y="670"/>
                    <a:pt x="2802" y="0"/>
                    <a:pt x="1634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5"/>
            <p:cNvSpPr/>
            <p:nvPr/>
          </p:nvSpPr>
          <p:spPr>
            <a:xfrm>
              <a:off x="1823923" y="2763514"/>
              <a:ext cx="228619" cy="105881"/>
            </a:xfrm>
            <a:custGeom>
              <a:rect b="b" l="l" r="r" t="t"/>
              <a:pathLst>
                <a:path extrusionOk="0" h="2387" w="5154">
                  <a:moveTo>
                    <a:pt x="888" y="1"/>
                  </a:moveTo>
                  <a:cubicBezTo>
                    <a:pt x="862" y="1"/>
                    <a:pt x="837" y="1"/>
                    <a:pt x="814" y="2"/>
                  </a:cubicBezTo>
                  <a:cubicBezTo>
                    <a:pt x="272" y="84"/>
                    <a:pt x="0" y="518"/>
                    <a:pt x="0" y="1033"/>
                  </a:cubicBezTo>
                  <a:cubicBezTo>
                    <a:pt x="0" y="1701"/>
                    <a:pt x="1279" y="2387"/>
                    <a:pt x="3535" y="2387"/>
                  </a:cubicBezTo>
                  <a:cubicBezTo>
                    <a:pt x="4029" y="2387"/>
                    <a:pt x="4570" y="2354"/>
                    <a:pt x="5154" y="2281"/>
                  </a:cubicBezTo>
                  <a:cubicBezTo>
                    <a:pt x="3172" y="351"/>
                    <a:pt x="1541" y="1"/>
                    <a:pt x="888" y="1"/>
                  </a:cubicBezTo>
                  <a:close/>
                </a:path>
              </a:pathLst>
            </a:custGeom>
            <a:solidFill>
              <a:srgbClr val="F4D76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1353462" y="2566474"/>
              <a:ext cx="324919" cy="221654"/>
            </a:xfrm>
            <a:custGeom>
              <a:rect b="b" l="l" r="r" t="t"/>
              <a:pathLst>
                <a:path extrusionOk="0" h="4997" w="7325">
                  <a:moveTo>
                    <a:pt x="1926" y="0"/>
                  </a:moveTo>
                  <a:cubicBezTo>
                    <a:pt x="890" y="0"/>
                    <a:pt x="298" y="686"/>
                    <a:pt x="164" y="1244"/>
                  </a:cubicBezTo>
                  <a:cubicBezTo>
                    <a:pt x="1" y="1949"/>
                    <a:pt x="137" y="3034"/>
                    <a:pt x="1113" y="3603"/>
                  </a:cubicBezTo>
                  <a:cubicBezTo>
                    <a:pt x="1818" y="4010"/>
                    <a:pt x="4151" y="4661"/>
                    <a:pt x="5426" y="4960"/>
                  </a:cubicBezTo>
                  <a:cubicBezTo>
                    <a:pt x="5512" y="4985"/>
                    <a:pt x="5599" y="4997"/>
                    <a:pt x="5686" y="4997"/>
                  </a:cubicBezTo>
                  <a:cubicBezTo>
                    <a:pt x="6066" y="4997"/>
                    <a:pt x="6432" y="4765"/>
                    <a:pt x="6565" y="4390"/>
                  </a:cubicBezTo>
                  <a:lnTo>
                    <a:pt x="7135" y="2925"/>
                  </a:lnTo>
                  <a:cubicBezTo>
                    <a:pt x="7324" y="2410"/>
                    <a:pt x="7107" y="1840"/>
                    <a:pt x="6592" y="1651"/>
                  </a:cubicBezTo>
                  <a:cubicBezTo>
                    <a:pt x="5507" y="1162"/>
                    <a:pt x="3690" y="403"/>
                    <a:pt x="2659" y="104"/>
                  </a:cubicBezTo>
                  <a:cubicBezTo>
                    <a:pt x="2394" y="32"/>
                    <a:pt x="2149" y="0"/>
                    <a:pt x="1926" y="0"/>
                  </a:cubicBezTo>
                  <a:close/>
                </a:path>
              </a:pathLst>
            </a:custGeom>
            <a:solidFill>
              <a:srgbClr val="D6E8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1385977" y="2596372"/>
              <a:ext cx="122737" cy="109652"/>
            </a:xfrm>
            <a:custGeom>
              <a:rect b="b" l="l" r="r" t="t"/>
              <a:pathLst>
                <a:path extrusionOk="0" h="2472" w="2767">
                  <a:moveTo>
                    <a:pt x="1394" y="0"/>
                  </a:moveTo>
                  <a:cubicBezTo>
                    <a:pt x="1247" y="0"/>
                    <a:pt x="1097" y="26"/>
                    <a:pt x="950" y="81"/>
                  </a:cubicBezTo>
                  <a:cubicBezTo>
                    <a:pt x="299" y="326"/>
                    <a:pt x="0" y="1031"/>
                    <a:pt x="244" y="1682"/>
                  </a:cubicBezTo>
                  <a:cubicBezTo>
                    <a:pt x="431" y="2180"/>
                    <a:pt x="888" y="2472"/>
                    <a:pt x="1384" y="2472"/>
                  </a:cubicBezTo>
                  <a:cubicBezTo>
                    <a:pt x="1536" y="2472"/>
                    <a:pt x="1692" y="2444"/>
                    <a:pt x="1845" y="2387"/>
                  </a:cubicBezTo>
                  <a:cubicBezTo>
                    <a:pt x="2469" y="2143"/>
                    <a:pt x="2767" y="1438"/>
                    <a:pt x="2550" y="787"/>
                  </a:cubicBezTo>
                  <a:cubicBezTo>
                    <a:pt x="2361" y="304"/>
                    <a:pt x="1896" y="0"/>
                    <a:pt x="1394" y="0"/>
                  </a:cubicBezTo>
                  <a:close/>
                </a:path>
              </a:pathLst>
            </a:custGeom>
            <a:solidFill>
              <a:srgbClr val="99CF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1726468" y="2633633"/>
              <a:ext cx="93905" cy="93905"/>
            </a:xfrm>
            <a:custGeom>
              <a:rect b="b" l="l" r="r" t="t"/>
              <a:pathLst>
                <a:path extrusionOk="0" h="2117" w="2117">
                  <a:moveTo>
                    <a:pt x="299" y="1"/>
                  </a:moveTo>
                  <a:lnTo>
                    <a:pt x="0" y="869"/>
                  </a:lnTo>
                  <a:cubicBezTo>
                    <a:pt x="678" y="1303"/>
                    <a:pt x="1275" y="1764"/>
                    <a:pt x="1791" y="2117"/>
                  </a:cubicBezTo>
                  <a:lnTo>
                    <a:pt x="2035" y="1520"/>
                  </a:lnTo>
                  <a:lnTo>
                    <a:pt x="2062" y="1438"/>
                  </a:lnTo>
                  <a:lnTo>
                    <a:pt x="2116" y="1303"/>
                  </a:lnTo>
                  <a:cubicBezTo>
                    <a:pt x="2116" y="1303"/>
                    <a:pt x="1492" y="760"/>
                    <a:pt x="299" y="1"/>
                  </a:cubicBezTo>
                  <a:close/>
                </a:path>
              </a:pathLst>
            </a:custGeom>
            <a:solidFill>
              <a:srgbClr val="5C9E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640009" y="2327472"/>
              <a:ext cx="464467" cy="102865"/>
            </a:xfrm>
            <a:custGeom>
              <a:rect b="b" l="l" r="r" t="t"/>
              <a:pathLst>
                <a:path extrusionOk="0" h="2319" w="10471">
                  <a:moveTo>
                    <a:pt x="2988" y="0"/>
                  </a:moveTo>
                  <a:cubicBezTo>
                    <a:pt x="2029" y="0"/>
                    <a:pt x="1221" y="33"/>
                    <a:pt x="624" y="68"/>
                  </a:cubicBezTo>
                  <a:cubicBezTo>
                    <a:pt x="543" y="68"/>
                    <a:pt x="489" y="68"/>
                    <a:pt x="407" y="122"/>
                  </a:cubicBezTo>
                  <a:cubicBezTo>
                    <a:pt x="407" y="149"/>
                    <a:pt x="380" y="149"/>
                    <a:pt x="353" y="149"/>
                  </a:cubicBezTo>
                  <a:cubicBezTo>
                    <a:pt x="299" y="176"/>
                    <a:pt x="272" y="176"/>
                    <a:pt x="245" y="203"/>
                  </a:cubicBezTo>
                  <a:lnTo>
                    <a:pt x="218" y="258"/>
                  </a:lnTo>
                  <a:cubicBezTo>
                    <a:pt x="82" y="339"/>
                    <a:pt x="1" y="556"/>
                    <a:pt x="1" y="719"/>
                  </a:cubicBezTo>
                  <a:lnTo>
                    <a:pt x="1" y="746"/>
                  </a:lnTo>
                  <a:cubicBezTo>
                    <a:pt x="1736" y="881"/>
                    <a:pt x="5290" y="1261"/>
                    <a:pt x="9846" y="2319"/>
                  </a:cubicBezTo>
                  <a:lnTo>
                    <a:pt x="10470" y="692"/>
                  </a:lnTo>
                  <a:cubicBezTo>
                    <a:pt x="7664" y="141"/>
                    <a:pt x="4993" y="0"/>
                    <a:pt x="2988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5"/>
          <p:cNvSpPr/>
          <p:nvPr/>
        </p:nvSpPr>
        <p:spPr>
          <a:xfrm>
            <a:off x="3446980" y="4487144"/>
            <a:ext cx="2252341" cy="246184"/>
          </a:xfrm>
          <a:custGeom>
            <a:rect b="b" l="l" r="r" t="t"/>
            <a:pathLst>
              <a:path extrusionOk="0" h="5550" w="50777">
                <a:moveTo>
                  <a:pt x="12136" y="1"/>
                </a:moveTo>
                <a:cubicBezTo>
                  <a:pt x="11725" y="1"/>
                  <a:pt x="11314" y="13"/>
                  <a:pt x="10904" y="41"/>
                </a:cubicBezTo>
                <a:cubicBezTo>
                  <a:pt x="4367" y="421"/>
                  <a:pt x="950" y="3241"/>
                  <a:pt x="190" y="4381"/>
                </a:cubicBezTo>
                <a:lnTo>
                  <a:pt x="1" y="5032"/>
                </a:lnTo>
                <a:cubicBezTo>
                  <a:pt x="1" y="5032"/>
                  <a:pt x="4918" y="2622"/>
                  <a:pt x="10625" y="2622"/>
                </a:cubicBezTo>
                <a:cubicBezTo>
                  <a:pt x="10942" y="2622"/>
                  <a:pt x="11261" y="2629"/>
                  <a:pt x="11582" y="2645"/>
                </a:cubicBezTo>
                <a:cubicBezTo>
                  <a:pt x="16166" y="2889"/>
                  <a:pt x="19475" y="3431"/>
                  <a:pt x="21510" y="4055"/>
                </a:cubicBezTo>
                <a:cubicBezTo>
                  <a:pt x="22595" y="4381"/>
                  <a:pt x="23815" y="4842"/>
                  <a:pt x="24195" y="5221"/>
                </a:cubicBezTo>
                <a:cubicBezTo>
                  <a:pt x="24358" y="5411"/>
                  <a:pt x="24602" y="5466"/>
                  <a:pt x="24982" y="5520"/>
                </a:cubicBezTo>
                <a:cubicBezTo>
                  <a:pt x="25096" y="5541"/>
                  <a:pt x="25197" y="5549"/>
                  <a:pt x="25287" y="5549"/>
                </a:cubicBezTo>
                <a:cubicBezTo>
                  <a:pt x="25669" y="5549"/>
                  <a:pt x="25854" y="5391"/>
                  <a:pt x="25985" y="5303"/>
                </a:cubicBezTo>
                <a:cubicBezTo>
                  <a:pt x="26663" y="4815"/>
                  <a:pt x="27450" y="4489"/>
                  <a:pt x="28128" y="4272"/>
                </a:cubicBezTo>
                <a:cubicBezTo>
                  <a:pt x="29954" y="3639"/>
                  <a:pt x="32851" y="2744"/>
                  <a:pt x="36604" y="2744"/>
                </a:cubicBezTo>
                <a:cubicBezTo>
                  <a:pt x="37031" y="2744"/>
                  <a:pt x="37470" y="2755"/>
                  <a:pt x="37920" y="2780"/>
                </a:cubicBezTo>
                <a:cubicBezTo>
                  <a:pt x="44375" y="3160"/>
                  <a:pt x="50641" y="5438"/>
                  <a:pt x="50641" y="5438"/>
                </a:cubicBezTo>
                <a:lnTo>
                  <a:pt x="50776" y="4896"/>
                </a:lnTo>
                <a:cubicBezTo>
                  <a:pt x="50776" y="4896"/>
                  <a:pt x="46082" y="864"/>
                  <a:pt x="36965" y="864"/>
                </a:cubicBezTo>
                <a:cubicBezTo>
                  <a:pt x="33704" y="864"/>
                  <a:pt x="29877" y="1380"/>
                  <a:pt x="25497" y="2780"/>
                </a:cubicBezTo>
                <a:lnTo>
                  <a:pt x="24168" y="2835"/>
                </a:lnTo>
                <a:cubicBezTo>
                  <a:pt x="24168" y="2835"/>
                  <a:pt x="18238" y="1"/>
                  <a:pt x="1213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5"/>
          <p:cNvSpPr/>
          <p:nvPr/>
        </p:nvSpPr>
        <p:spPr>
          <a:xfrm>
            <a:off x="3454210" y="4316276"/>
            <a:ext cx="2245111" cy="386842"/>
          </a:xfrm>
          <a:custGeom>
            <a:rect b="b" l="l" r="r" t="t"/>
            <a:pathLst>
              <a:path extrusionOk="0" h="8721" w="50614">
                <a:moveTo>
                  <a:pt x="8832" y="1"/>
                </a:moveTo>
                <a:cubicBezTo>
                  <a:pt x="5904" y="1"/>
                  <a:pt x="3008" y="574"/>
                  <a:pt x="434" y="2130"/>
                </a:cubicBezTo>
                <a:cubicBezTo>
                  <a:pt x="407" y="2157"/>
                  <a:pt x="434" y="2184"/>
                  <a:pt x="461" y="2184"/>
                </a:cubicBezTo>
                <a:cubicBezTo>
                  <a:pt x="2441" y="1560"/>
                  <a:pt x="3716" y="1018"/>
                  <a:pt x="5805" y="692"/>
                </a:cubicBezTo>
                <a:cubicBezTo>
                  <a:pt x="6909" y="532"/>
                  <a:pt x="8021" y="450"/>
                  <a:pt x="9141" y="450"/>
                </a:cubicBezTo>
                <a:cubicBezTo>
                  <a:pt x="10111" y="450"/>
                  <a:pt x="11088" y="512"/>
                  <a:pt x="12070" y="638"/>
                </a:cubicBezTo>
                <a:cubicBezTo>
                  <a:pt x="13616" y="828"/>
                  <a:pt x="15190" y="1180"/>
                  <a:pt x="16654" y="1723"/>
                </a:cubicBezTo>
                <a:cubicBezTo>
                  <a:pt x="16546" y="1696"/>
                  <a:pt x="16464" y="1696"/>
                  <a:pt x="16410" y="1642"/>
                </a:cubicBezTo>
                <a:cubicBezTo>
                  <a:pt x="14674" y="1153"/>
                  <a:pt x="12884" y="801"/>
                  <a:pt x="11094" y="746"/>
                </a:cubicBezTo>
                <a:cubicBezTo>
                  <a:pt x="10816" y="732"/>
                  <a:pt x="10535" y="725"/>
                  <a:pt x="10251" y="725"/>
                </a:cubicBezTo>
                <a:cubicBezTo>
                  <a:pt x="6861" y="725"/>
                  <a:pt x="3150" y="1759"/>
                  <a:pt x="271" y="3486"/>
                </a:cubicBezTo>
                <a:cubicBezTo>
                  <a:pt x="244" y="3486"/>
                  <a:pt x="271" y="3540"/>
                  <a:pt x="299" y="3540"/>
                </a:cubicBezTo>
                <a:cubicBezTo>
                  <a:pt x="3537" y="2386"/>
                  <a:pt x="6775" y="1045"/>
                  <a:pt x="10206" y="1045"/>
                </a:cubicBezTo>
                <a:cubicBezTo>
                  <a:pt x="10483" y="1045"/>
                  <a:pt x="10761" y="1054"/>
                  <a:pt x="11040" y="1072"/>
                </a:cubicBezTo>
                <a:cubicBezTo>
                  <a:pt x="12640" y="1180"/>
                  <a:pt x="14267" y="1479"/>
                  <a:pt x="15841" y="1913"/>
                </a:cubicBezTo>
                <a:cubicBezTo>
                  <a:pt x="16790" y="2157"/>
                  <a:pt x="17658" y="2510"/>
                  <a:pt x="18553" y="2862"/>
                </a:cubicBezTo>
                <a:cubicBezTo>
                  <a:pt x="18689" y="2916"/>
                  <a:pt x="18824" y="2971"/>
                  <a:pt x="18960" y="3052"/>
                </a:cubicBezTo>
                <a:cubicBezTo>
                  <a:pt x="16997" y="2309"/>
                  <a:pt x="14515" y="1722"/>
                  <a:pt x="11742" y="1722"/>
                </a:cubicBezTo>
                <a:cubicBezTo>
                  <a:pt x="11680" y="1722"/>
                  <a:pt x="11617" y="1722"/>
                  <a:pt x="11555" y="1723"/>
                </a:cubicBezTo>
                <a:cubicBezTo>
                  <a:pt x="4042" y="1831"/>
                  <a:pt x="271" y="4354"/>
                  <a:pt x="271" y="4354"/>
                </a:cubicBezTo>
                <a:lnTo>
                  <a:pt x="244" y="4924"/>
                </a:lnTo>
                <a:lnTo>
                  <a:pt x="190" y="5412"/>
                </a:lnTo>
                <a:lnTo>
                  <a:pt x="163" y="5873"/>
                </a:lnTo>
                <a:lnTo>
                  <a:pt x="136" y="6415"/>
                </a:lnTo>
                <a:lnTo>
                  <a:pt x="109" y="6985"/>
                </a:lnTo>
                <a:lnTo>
                  <a:pt x="55" y="7365"/>
                </a:lnTo>
                <a:lnTo>
                  <a:pt x="0" y="8206"/>
                </a:lnTo>
                <a:cubicBezTo>
                  <a:pt x="0" y="8206"/>
                  <a:pt x="4340" y="5249"/>
                  <a:pt x="10443" y="5249"/>
                </a:cubicBezTo>
                <a:cubicBezTo>
                  <a:pt x="16546" y="5249"/>
                  <a:pt x="22242" y="7175"/>
                  <a:pt x="23761" y="8531"/>
                </a:cubicBezTo>
                <a:cubicBezTo>
                  <a:pt x="25632" y="8531"/>
                  <a:pt x="25931" y="8667"/>
                  <a:pt x="25931" y="8667"/>
                </a:cubicBezTo>
                <a:cubicBezTo>
                  <a:pt x="25931" y="8667"/>
                  <a:pt x="29847" y="5197"/>
                  <a:pt x="36851" y="5197"/>
                </a:cubicBezTo>
                <a:cubicBezTo>
                  <a:pt x="37753" y="5197"/>
                  <a:pt x="38707" y="5255"/>
                  <a:pt x="39710" y="5385"/>
                </a:cubicBezTo>
                <a:cubicBezTo>
                  <a:pt x="48471" y="6551"/>
                  <a:pt x="50613" y="8721"/>
                  <a:pt x="50613" y="8721"/>
                </a:cubicBezTo>
                <a:lnTo>
                  <a:pt x="50478" y="7907"/>
                </a:lnTo>
                <a:lnTo>
                  <a:pt x="50424" y="7446"/>
                </a:lnTo>
                <a:lnTo>
                  <a:pt x="50315" y="6768"/>
                </a:lnTo>
                <a:lnTo>
                  <a:pt x="50288" y="6470"/>
                </a:lnTo>
                <a:lnTo>
                  <a:pt x="50234" y="6144"/>
                </a:lnTo>
                <a:lnTo>
                  <a:pt x="50179" y="5520"/>
                </a:lnTo>
                <a:lnTo>
                  <a:pt x="50071" y="4815"/>
                </a:lnTo>
                <a:cubicBezTo>
                  <a:pt x="50071" y="4815"/>
                  <a:pt x="45291" y="1925"/>
                  <a:pt x="38525" y="1925"/>
                </a:cubicBezTo>
                <a:cubicBezTo>
                  <a:pt x="35073" y="1925"/>
                  <a:pt x="31103" y="2678"/>
                  <a:pt x="26989" y="4951"/>
                </a:cubicBezTo>
                <a:cubicBezTo>
                  <a:pt x="29701" y="3188"/>
                  <a:pt x="32603" y="1831"/>
                  <a:pt x="35912" y="1343"/>
                </a:cubicBezTo>
                <a:cubicBezTo>
                  <a:pt x="36803" y="1226"/>
                  <a:pt x="37689" y="1170"/>
                  <a:pt x="38572" y="1170"/>
                </a:cubicBezTo>
                <a:cubicBezTo>
                  <a:pt x="39732" y="1170"/>
                  <a:pt x="40887" y="1267"/>
                  <a:pt x="42042" y="1452"/>
                </a:cubicBezTo>
                <a:cubicBezTo>
                  <a:pt x="43127" y="1614"/>
                  <a:pt x="44185" y="1886"/>
                  <a:pt x="45189" y="2238"/>
                </a:cubicBezTo>
                <a:cubicBezTo>
                  <a:pt x="46111" y="2537"/>
                  <a:pt x="48715" y="3920"/>
                  <a:pt x="49664" y="4164"/>
                </a:cubicBezTo>
                <a:cubicBezTo>
                  <a:pt x="49676" y="4166"/>
                  <a:pt x="49688" y="4167"/>
                  <a:pt x="49699" y="4167"/>
                </a:cubicBezTo>
                <a:cubicBezTo>
                  <a:pt x="49838" y="4167"/>
                  <a:pt x="49900" y="4020"/>
                  <a:pt x="49800" y="3920"/>
                </a:cubicBezTo>
                <a:cubicBezTo>
                  <a:pt x="48986" y="3323"/>
                  <a:pt x="46219" y="2103"/>
                  <a:pt x="45216" y="1804"/>
                </a:cubicBezTo>
                <a:cubicBezTo>
                  <a:pt x="44212" y="1452"/>
                  <a:pt x="43181" y="1180"/>
                  <a:pt x="42151" y="1018"/>
                </a:cubicBezTo>
                <a:cubicBezTo>
                  <a:pt x="41078" y="810"/>
                  <a:pt x="39994" y="724"/>
                  <a:pt x="38906" y="724"/>
                </a:cubicBezTo>
                <a:cubicBezTo>
                  <a:pt x="38289" y="724"/>
                  <a:pt x="37670" y="752"/>
                  <a:pt x="37051" y="801"/>
                </a:cubicBezTo>
                <a:cubicBezTo>
                  <a:pt x="38022" y="671"/>
                  <a:pt x="38999" y="604"/>
                  <a:pt x="39974" y="604"/>
                </a:cubicBezTo>
                <a:cubicBezTo>
                  <a:pt x="41041" y="604"/>
                  <a:pt x="42105" y="685"/>
                  <a:pt x="43154" y="855"/>
                </a:cubicBezTo>
                <a:cubicBezTo>
                  <a:pt x="45162" y="1126"/>
                  <a:pt x="47765" y="1804"/>
                  <a:pt x="49393" y="3052"/>
                </a:cubicBezTo>
                <a:cubicBezTo>
                  <a:pt x="49416" y="3066"/>
                  <a:pt x="49439" y="3072"/>
                  <a:pt x="49462" y="3072"/>
                </a:cubicBezTo>
                <a:cubicBezTo>
                  <a:pt x="49575" y="3072"/>
                  <a:pt x="49668" y="2925"/>
                  <a:pt x="49556" y="2835"/>
                </a:cubicBezTo>
                <a:cubicBezTo>
                  <a:pt x="47901" y="1614"/>
                  <a:pt x="45677" y="801"/>
                  <a:pt x="43697" y="475"/>
                </a:cubicBezTo>
                <a:cubicBezTo>
                  <a:pt x="42421" y="250"/>
                  <a:pt x="41129" y="133"/>
                  <a:pt x="39829" y="133"/>
                </a:cubicBezTo>
                <a:cubicBezTo>
                  <a:pt x="38780" y="133"/>
                  <a:pt x="37726" y="209"/>
                  <a:pt x="36672" y="367"/>
                </a:cubicBezTo>
                <a:cubicBezTo>
                  <a:pt x="32739" y="936"/>
                  <a:pt x="28399" y="2672"/>
                  <a:pt x="25551" y="5574"/>
                </a:cubicBezTo>
                <a:lnTo>
                  <a:pt x="23652" y="5493"/>
                </a:lnTo>
                <a:cubicBezTo>
                  <a:pt x="23652" y="5493"/>
                  <a:pt x="20859" y="2971"/>
                  <a:pt x="18173" y="1886"/>
                </a:cubicBezTo>
                <a:cubicBezTo>
                  <a:pt x="16193" y="1072"/>
                  <a:pt x="14105" y="475"/>
                  <a:pt x="11989" y="204"/>
                </a:cubicBezTo>
                <a:cubicBezTo>
                  <a:pt x="10942" y="75"/>
                  <a:pt x="9885" y="1"/>
                  <a:pt x="883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/>
          <p:nvPr/>
        </p:nvSpPr>
        <p:spPr>
          <a:xfrm>
            <a:off x="4505760" y="4559936"/>
            <a:ext cx="98695" cy="143186"/>
          </a:xfrm>
          <a:custGeom>
            <a:rect b="b" l="l" r="r" t="t"/>
            <a:pathLst>
              <a:path extrusionOk="0" h="3228" w="2225">
                <a:moveTo>
                  <a:pt x="1" y="0"/>
                </a:moveTo>
                <a:lnTo>
                  <a:pt x="55" y="3038"/>
                </a:lnTo>
                <a:lnTo>
                  <a:pt x="2225" y="3228"/>
                </a:lnTo>
                <a:lnTo>
                  <a:pt x="1845" y="109"/>
                </a:lnTo>
                <a:lnTo>
                  <a:pt x="1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4575535" y="4490116"/>
            <a:ext cx="246716" cy="119189"/>
          </a:xfrm>
          <a:custGeom>
            <a:rect b="b" l="l" r="r" t="t"/>
            <a:pathLst>
              <a:path extrusionOk="0" h="2687" w="5562">
                <a:moveTo>
                  <a:pt x="5561" y="1"/>
                </a:moveTo>
                <a:cubicBezTo>
                  <a:pt x="2767" y="462"/>
                  <a:pt x="1" y="2686"/>
                  <a:pt x="1" y="2686"/>
                </a:cubicBezTo>
                <a:cubicBezTo>
                  <a:pt x="1" y="2686"/>
                  <a:pt x="3310" y="1059"/>
                  <a:pt x="5561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5"/>
          <p:cNvSpPr/>
          <p:nvPr/>
        </p:nvSpPr>
        <p:spPr>
          <a:xfrm>
            <a:off x="4583963" y="4568320"/>
            <a:ext cx="148021" cy="69863"/>
          </a:xfrm>
          <a:custGeom>
            <a:rect b="b" l="l" r="r" t="t"/>
            <a:pathLst>
              <a:path extrusionOk="0" h="1575" w="3337">
                <a:moveTo>
                  <a:pt x="3337" y="1"/>
                </a:moveTo>
                <a:cubicBezTo>
                  <a:pt x="1547" y="381"/>
                  <a:pt x="1" y="1574"/>
                  <a:pt x="1" y="1574"/>
                </a:cubicBezTo>
                <a:cubicBezTo>
                  <a:pt x="1" y="1574"/>
                  <a:pt x="1492" y="1086"/>
                  <a:pt x="3337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4587556" y="4621284"/>
            <a:ext cx="93905" cy="39744"/>
          </a:xfrm>
          <a:custGeom>
            <a:rect b="b" l="l" r="r" t="t"/>
            <a:pathLst>
              <a:path extrusionOk="0" h="896" w="2117">
                <a:moveTo>
                  <a:pt x="2117" y="0"/>
                </a:moveTo>
                <a:cubicBezTo>
                  <a:pt x="923" y="299"/>
                  <a:pt x="1" y="896"/>
                  <a:pt x="1" y="896"/>
                </a:cubicBezTo>
                <a:cubicBezTo>
                  <a:pt x="1" y="896"/>
                  <a:pt x="1194" y="570"/>
                  <a:pt x="2117" y="0"/>
                </a:cubicBezTo>
                <a:close/>
              </a:path>
            </a:pathLst>
          </a:custGeom>
          <a:solidFill>
            <a:srgbClr val="BDDE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5"/>
          <p:cNvSpPr/>
          <p:nvPr/>
        </p:nvSpPr>
        <p:spPr>
          <a:xfrm>
            <a:off x="5339556" y="4458844"/>
            <a:ext cx="345323" cy="127572"/>
          </a:xfrm>
          <a:custGeom>
            <a:rect b="b" l="l" r="r" t="t"/>
            <a:pathLst>
              <a:path extrusionOk="0" h="2876" w="7785">
                <a:moveTo>
                  <a:pt x="0" y="1"/>
                </a:moveTo>
                <a:lnTo>
                  <a:pt x="0" y="1"/>
                </a:lnTo>
                <a:cubicBezTo>
                  <a:pt x="109" y="28"/>
                  <a:pt x="787" y="136"/>
                  <a:pt x="2035" y="516"/>
                </a:cubicBezTo>
                <a:cubicBezTo>
                  <a:pt x="4584" y="1248"/>
                  <a:pt x="6646" y="2306"/>
                  <a:pt x="7785" y="2876"/>
                </a:cubicBezTo>
                <a:lnTo>
                  <a:pt x="7676" y="2279"/>
                </a:lnTo>
                <a:cubicBezTo>
                  <a:pt x="5669" y="1248"/>
                  <a:pt x="1872" y="136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5542893" y="4544278"/>
            <a:ext cx="144428" cy="71016"/>
          </a:xfrm>
          <a:custGeom>
            <a:rect b="b" l="l" r="r" t="t"/>
            <a:pathLst>
              <a:path extrusionOk="0" h="1601" w="3256">
                <a:moveTo>
                  <a:pt x="0" y="1"/>
                </a:moveTo>
                <a:lnTo>
                  <a:pt x="0" y="1"/>
                </a:lnTo>
                <a:cubicBezTo>
                  <a:pt x="109" y="55"/>
                  <a:pt x="706" y="245"/>
                  <a:pt x="1899" y="868"/>
                </a:cubicBezTo>
                <a:cubicBezTo>
                  <a:pt x="2387" y="1085"/>
                  <a:pt x="2821" y="1357"/>
                  <a:pt x="3255" y="1601"/>
                </a:cubicBezTo>
                <a:lnTo>
                  <a:pt x="3228" y="1302"/>
                </a:lnTo>
                <a:cubicBezTo>
                  <a:pt x="2007" y="733"/>
                  <a:pt x="814" y="218"/>
                  <a:pt x="0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5480304" y="4571957"/>
            <a:ext cx="213005" cy="92663"/>
          </a:xfrm>
          <a:custGeom>
            <a:rect b="b" l="l" r="r" t="t"/>
            <a:pathLst>
              <a:path extrusionOk="0" h="2089" w="4802">
                <a:moveTo>
                  <a:pt x="1" y="0"/>
                </a:moveTo>
                <a:lnTo>
                  <a:pt x="1" y="0"/>
                </a:lnTo>
                <a:cubicBezTo>
                  <a:pt x="82" y="27"/>
                  <a:pt x="733" y="190"/>
                  <a:pt x="1954" y="706"/>
                </a:cubicBezTo>
                <a:cubicBezTo>
                  <a:pt x="3012" y="1140"/>
                  <a:pt x="3961" y="1628"/>
                  <a:pt x="4802" y="2089"/>
                </a:cubicBezTo>
                <a:lnTo>
                  <a:pt x="4748" y="1682"/>
                </a:lnTo>
                <a:cubicBezTo>
                  <a:pt x="3039" y="895"/>
                  <a:pt x="1140" y="190"/>
                  <a:pt x="1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3465034" y="4466074"/>
            <a:ext cx="186523" cy="93905"/>
          </a:xfrm>
          <a:custGeom>
            <a:rect b="b" l="l" r="r" t="t"/>
            <a:pathLst>
              <a:path extrusionOk="0" h="2117" w="4205">
                <a:moveTo>
                  <a:pt x="4205" y="0"/>
                </a:moveTo>
                <a:cubicBezTo>
                  <a:pt x="2713" y="407"/>
                  <a:pt x="868" y="1221"/>
                  <a:pt x="27" y="1601"/>
                </a:cubicBezTo>
                <a:lnTo>
                  <a:pt x="0" y="2116"/>
                </a:lnTo>
                <a:lnTo>
                  <a:pt x="4205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3459001" y="4586374"/>
            <a:ext cx="116749" cy="58995"/>
          </a:xfrm>
          <a:custGeom>
            <a:rect b="b" l="l" r="r" t="t"/>
            <a:pathLst>
              <a:path extrusionOk="0" h="1330" w="2632">
                <a:moveTo>
                  <a:pt x="2632" y="1"/>
                </a:moveTo>
                <a:lnTo>
                  <a:pt x="2632" y="1"/>
                </a:lnTo>
                <a:cubicBezTo>
                  <a:pt x="1710" y="218"/>
                  <a:pt x="706" y="652"/>
                  <a:pt x="28" y="950"/>
                </a:cubicBezTo>
                <a:lnTo>
                  <a:pt x="1" y="1330"/>
                </a:lnTo>
                <a:cubicBezTo>
                  <a:pt x="625" y="1004"/>
                  <a:pt x="1574" y="516"/>
                  <a:pt x="2632" y="1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3461396" y="4481732"/>
            <a:ext cx="347763" cy="121540"/>
          </a:xfrm>
          <a:custGeom>
            <a:rect b="b" l="l" r="r" t="t"/>
            <a:pathLst>
              <a:path extrusionOk="0" h="2740" w="7840">
                <a:moveTo>
                  <a:pt x="7840" y="0"/>
                </a:moveTo>
                <a:lnTo>
                  <a:pt x="7840" y="0"/>
                </a:lnTo>
                <a:cubicBezTo>
                  <a:pt x="4070" y="298"/>
                  <a:pt x="1222" y="1600"/>
                  <a:pt x="28" y="2197"/>
                </a:cubicBezTo>
                <a:lnTo>
                  <a:pt x="1" y="2740"/>
                </a:lnTo>
                <a:cubicBezTo>
                  <a:pt x="1737" y="1790"/>
                  <a:pt x="4585" y="678"/>
                  <a:pt x="784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4297632" y="4452855"/>
            <a:ext cx="222586" cy="138395"/>
          </a:xfrm>
          <a:custGeom>
            <a:rect b="b" l="l" r="r" t="t"/>
            <a:pathLst>
              <a:path extrusionOk="0" h="3120" w="5018">
                <a:moveTo>
                  <a:pt x="0" y="0"/>
                </a:moveTo>
                <a:lnTo>
                  <a:pt x="0" y="0"/>
                </a:lnTo>
                <a:cubicBezTo>
                  <a:pt x="0" y="0"/>
                  <a:pt x="2468" y="1736"/>
                  <a:pt x="5018" y="3119"/>
                </a:cubicBezTo>
                <a:cubicBezTo>
                  <a:pt x="1574" y="543"/>
                  <a:pt x="0" y="0"/>
                  <a:pt x="0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7216474" y="4071418"/>
            <a:ext cx="232256" cy="117947"/>
          </a:xfrm>
          <a:custGeom>
            <a:rect b="b" l="l" r="r" t="t"/>
            <a:pathLst>
              <a:path extrusionOk="0" h="2659" w="5236">
                <a:moveTo>
                  <a:pt x="2089" y="1"/>
                </a:moveTo>
                <a:lnTo>
                  <a:pt x="1" y="2659"/>
                </a:lnTo>
                <a:lnTo>
                  <a:pt x="1981" y="2469"/>
                </a:lnTo>
                <a:lnTo>
                  <a:pt x="2767" y="1384"/>
                </a:lnTo>
                <a:lnTo>
                  <a:pt x="5236" y="1384"/>
                </a:lnTo>
                <a:lnTo>
                  <a:pt x="5236" y="136"/>
                </a:lnTo>
                <a:lnTo>
                  <a:pt x="415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7305500" y="3136567"/>
            <a:ext cx="661770" cy="1307881"/>
          </a:xfrm>
          <a:custGeom>
            <a:rect b="b" l="l" r="r" t="t"/>
            <a:pathLst>
              <a:path extrusionOk="0" h="29485" w="14919">
                <a:moveTo>
                  <a:pt x="3635" y="1"/>
                </a:moveTo>
                <a:lnTo>
                  <a:pt x="1" y="4151"/>
                </a:lnTo>
                <a:cubicBezTo>
                  <a:pt x="1" y="4151"/>
                  <a:pt x="3554" y="6754"/>
                  <a:pt x="5290" y="8328"/>
                </a:cubicBezTo>
                <a:cubicBezTo>
                  <a:pt x="5941" y="8897"/>
                  <a:pt x="6538" y="9413"/>
                  <a:pt x="7053" y="9955"/>
                </a:cubicBezTo>
                <a:cubicBezTo>
                  <a:pt x="8138" y="11094"/>
                  <a:pt x="8816" y="12450"/>
                  <a:pt x="8626" y="15298"/>
                </a:cubicBezTo>
                <a:cubicBezTo>
                  <a:pt x="8436" y="18228"/>
                  <a:pt x="6131" y="19584"/>
                  <a:pt x="4151" y="20344"/>
                </a:cubicBezTo>
                <a:cubicBezTo>
                  <a:pt x="3364" y="20615"/>
                  <a:pt x="2659" y="20859"/>
                  <a:pt x="2116" y="21022"/>
                </a:cubicBezTo>
                <a:lnTo>
                  <a:pt x="2116" y="27206"/>
                </a:lnTo>
                <a:lnTo>
                  <a:pt x="2116" y="29484"/>
                </a:lnTo>
                <a:lnTo>
                  <a:pt x="8084" y="29484"/>
                </a:lnTo>
                <a:lnTo>
                  <a:pt x="8138" y="27206"/>
                </a:lnTo>
                <a:lnTo>
                  <a:pt x="8246" y="24141"/>
                </a:lnTo>
                <a:cubicBezTo>
                  <a:pt x="8246" y="24141"/>
                  <a:pt x="8301" y="24141"/>
                  <a:pt x="8409" y="24087"/>
                </a:cubicBezTo>
                <a:cubicBezTo>
                  <a:pt x="9359" y="23571"/>
                  <a:pt x="14404" y="20750"/>
                  <a:pt x="14783" y="15109"/>
                </a:cubicBezTo>
                <a:cubicBezTo>
                  <a:pt x="14919" y="12803"/>
                  <a:pt x="14268" y="10796"/>
                  <a:pt x="13346" y="9169"/>
                </a:cubicBezTo>
                <a:cubicBezTo>
                  <a:pt x="12207" y="7107"/>
                  <a:pt x="10688" y="5670"/>
                  <a:pt x="10037" y="5073"/>
                </a:cubicBezTo>
                <a:cubicBezTo>
                  <a:pt x="8897" y="3988"/>
                  <a:pt x="3635" y="1"/>
                  <a:pt x="36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7398164" y="4343335"/>
            <a:ext cx="268319" cy="101135"/>
          </a:xfrm>
          <a:custGeom>
            <a:rect b="b" l="l" r="r" t="t"/>
            <a:pathLst>
              <a:path extrusionOk="0" h="2280" w="6049">
                <a:moveTo>
                  <a:pt x="0" y="1"/>
                </a:moveTo>
                <a:lnTo>
                  <a:pt x="0" y="2279"/>
                </a:lnTo>
                <a:lnTo>
                  <a:pt x="5968" y="2279"/>
                </a:lnTo>
                <a:lnTo>
                  <a:pt x="604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7490783" y="3530025"/>
            <a:ext cx="476488" cy="674988"/>
          </a:xfrm>
          <a:custGeom>
            <a:rect b="b" l="l" r="r" t="t"/>
            <a:pathLst>
              <a:path extrusionOk="0" h="15217" w="10742">
                <a:moveTo>
                  <a:pt x="6917" y="0"/>
                </a:moveTo>
                <a:cubicBezTo>
                  <a:pt x="5453" y="0"/>
                  <a:pt x="4097" y="353"/>
                  <a:pt x="2903" y="1085"/>
                </a:cubicBezTo>
                <a:cubicBezTo>
                  <a:pt x="3988" y="2224"/>
                  <a:pt x="4666" y="3580"/>
                  <a:pt x="4476" y="6428"/>
                </a:cubicBezTo>
                <a:cubicBezTo>
                  <a:pt x="4314" y="9358"/>
                  <a:pt x="2008" y="10714"/>
                  <a:pt x="1" y="11474"/>
                </a:cubicBezTo>
                <a:cubicBezTo>
                  <a:pt x="869" y="13209"/>
                  <a:pt x="2415" y="14539"/>
                  <a:pt x="4232" y="15217"/>
                </a:cubicBezTo>
                <a:cubicBezTo>
                  <a:pt x="5182" y="14701"/>
                  <a:pt x="10227" y="11880"/>
                  <a:pt x="10606" y="6239"/>
                </a:cubicBezTo>
                <a:cubicBezTo>
                  <a:pt x="10742" y="3933"/>
                  <a:pt x="10091" y="1926"/>
                  <a:pt x="9223" y="326"/>
                </a:cubicBezTo>
                <a:cubicBezTo>
                  <a:pt x="8464" y="136"/>
                  <a:pt x="7731" y="0"/>
                  <a:pt x="6917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7576217" y="3675875"/>
            <a:ext cx="441623" cy="402500"/>
          </a:xfrm>
          <a:custGeom>
            <a:rect b="b" l="l" r="r" t="t"/>
            <a:pathLst>
              <a:path extrusionOk="0" h="9074" w="9956">
                <a:moveTo>
                  <a:pt x="4968" y="1"/>
                </a:moveTo>
                <a:cubicBezTo>
                  <a:pt x="3805" y="1"/>
                  <a:pt x="2645" y="442"/>
                  <a:pt x="1764" y="1323"/>
                </a:cubicBezTo>
                <a:cubicBezTo>
                  <a:pt x="1" y="3086"/>
                  <a:pt x="1" y="5961"/>
                  <a:pt x="1764" y="7752"/>
                </a:cubicBezTo>
                <a:cubicBezTo>
                  <a:pt x="2645" y="8633"/>
                  <a:pt x="3805" y="9074"/>
                  <a:pt x="4968" y="9074"/>
                </a:cubicBezTo>
                <a:cubicBezTo>
                  <a:pt x="6131" y="9074"/>
                  <a:pt x="7297" y="8633"/>
                  <a:pt x="8192" y="7752"/>
                </a:cubicBezTo>
                <a:cubicBezTo>
                  <a:pt x="9955" y="5961"/>
                  <a:pt x="9955" y="3086"/>
                  <a:pt x="8192" y="1323"/>
                </a:cubicBezTo>
                <a:cubicBezTo>
                  <a:pt x="7297" y="442"/>
                  <a:pt x="6131" y="1"/>
                  <a:pt x="496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7695318" y="3774262"/>
            <a:ext cx="204577" cy="204577"/>
          </a:xfrm>
          <a:custGeom>
            <a:rect b="b" l="l" r="r" t="t"/>
            <a:pathLst>
              <a:path extrusionOk="0" h="4612" w="4612">
                <a:moveTo>
                  <a:pt x="2306" y="0"/>
                </a:moveTo>
                <a:cubicBezTo>
                  <a:pt x="1004" y="0"/>
                  <a:pt x="1" y="1031"/>
                  <a:pt x="1" y="2306"/>
                </a:cubicBezTo>
                <a:cubicBezTo>
                  <a:pt x="1" y="3608"/>
                  <a:pt x="1004" y="4611"/>
                  <a:pt x="2306" y="4611"/>
                </a:cubicBezTo>
                <a:cubicBezTo>
                  <a:pt x="3581" y="4611"/>
                  <a:pt x="4612" y="3608"/>
                  <a:pt x="4612" y="2306"/>
                </a:cubicBezTo>
                <a:cubicBezTo>
                  <a:pt x="4612" y="1058"/>
                  <a:pt x="3581" y="0"/>
                  <a:pt x="2306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7757907" y="3838005"/>
            <a:ext cx="78247" cy="78247"/>
          </a:xfrm>
          <a:custGeom>
            <a:rect b="b" l="l" r="r" t="t"/>
            <a:pathLst>
              <a:path extrusionOk="0" h="1764" w="1764">
                <a:moveTo>
                  <a:pt x="895" y="1"/>
                </a:moveTo>
                <a:cubicBezTo>
                  <a:pt x="407" y="1"/>
                  <a:pt x="0" y="381"/>
                  <a:pt x="0" y="869"/>
                </a:cubicBezTo>
                <a:cubicBezTo>
                  <a:pt x="0" y="1357"/>
                  <a:pt x="380" y="1764"/>
                  <a:pt x="895" y="1764"/>
                </a:cubicBezTo>
                <a:cubicBezTo>
                  <a:pt x="1357" y="1764"/>
                  <a:pt x="1763" y="1384"/>
                  <a:pt x="1763" y="869"/>
                </a:cubicBezTo>
                <a:cubicBezTo>
                  <a:pt x="1763" y="408"/>
                  <a:pt x="1411" y="1"/>
                  <a:pt x="895" y="1"/>
                </a:cubicBez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715983" y="4224233"/>
            <a:ext cx="299591" cy="79444"/>
          </a:xfrm>
          <a:custGeom>
            <a:rect b="b" l="l" r="r" t="t"/>
            <a:pathLst>
              <a:path extrusionOk="0" h="1791" w="6754">
                <a:moveTo>
                  <a:pt x="0" y="1"/>
                </a:moveTo>
                <a:lnTo>
                  <a:pt x="0" y="1791"/>
                </a:lnTo>
                <a:lnTo>
                  <a:pt x="6754" y="1791"/>
                </a:lnTo>
                <a:lnTo>
                  <a:pt x="6754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6819426" y="4272361"/>
            <a:ext cx="80686" cy="193754"/>
          </a:xfrm>
          <a:custGeom>
            <a:rect b="b" l="l" r="r" t="t"/>
            <a:pathLst>
              <a:path extrusionOk="0" h="4368" w="1819">
                <a:moveTo>
                  <a:pt x="1" y="1"/>
                </a:moveTo>
                <a:lnTo>
                  <a:pt x="1" y="4367"/>
                </a:lnTo>
                <a:lnTo>
                  <a:pt x="1818" y="4367"/>
                </a:lnTo>
                <a:lnTo>
                  <a:pt x="1818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6626912" y="4422780"/>
            <a:ext cx="1476306" cy="292405"/>
          </a:xfrm>
          <a:custGeom>
            <a:rect b="b" l="l" r="r" t="t"/>
            <a:pathLst>
              <a:path extrusionOk="0" h="6592" w="33282">
                <a:moveTo>
                  <a:pt x="2008" y="0"/>
                </a:moveTo>
                <a:lnTo>
                  <a:pt x="1954" y="3472"/>
                </a:lnTo>
                <a:lnTo>
                  <a:pt x="1" y="6591"/>
                </a:lnTo>
                <a:lnTo>
                  <a:pt x="33282" y="6591"/>
                </a:lnTo>
                <a:lnTo>
                  <a:pt x="30841" y="3472"/>
                </a:lnTo>
                <a:lnTo>
                  <a:pt x="30841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6626912" y="4576748"/>
            <a:ext cx="1476306" cy="138440"/>
          </a:xfrm>
          <a:custGeom>
            <a:rect b="b" l="l" r="r" t="t"/>
            <a:pathLst>
              <a:path extrusionOk="0" h="3121" w="33282">
                <a:moveTo>
                  <a:pt x="1954" y="1"/>
                </a:moveTo>
                <a:lnTo>
                  <a:pt x="1" y="3120"/>
                </a:lnTo>
                <a:lnTo>
                  <a:pt x="33282" y="3120"/>
                </a:lnTo>
                <a:lnTo>
                  <a:pt x="30841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6696732" y="3876508"/>
            <a:ext cx="502925" cy="399484"/>
          </a:xfrm>
          <a:custGeom>
            <a:rect b="b" l="l" r="r" t="t"/>
            <a:pathLst>
              <a:path extrusionOk="0" h="9006" w="11338">
                <a:moveTo>
                  <a:pt x="949" y="1"/>
                </a:moveTo>
                <a:lnTo>
                  <a:pt x="0" y="1221"/>
                </a:lnTo>
                <a:lnTo>
                  <a:pt x="10416" y="9006"/>
                </a:lnTo>
                <a:lnTo>
                  <a:pt x="11338" y="7867"/>
                </a:lnTo>
                <a:lnTo>
                  <a:pt x="9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6679876" y="3771867"/>
            <a:ext cx="626860" cy="500530"/>
          </a:xfrm>
          <a:custGeom>
            <a:rect b="b" l="l" r="r" t="t"/>
            <a:pathLst>
              <a:path extrusionOk="0" h="11284" w="14132">
                <a:moveTo>
                  <a:pt x="1899" y="0"/>
                </a:moveTo>
                <a:lnTo>
                  <a:pt x="0" y="2089"/>
                </a:lnTo>
                <a:lnTo>
                  <a:pt x="2469" y="3933"/>
                </a:lnTo>
                <a:lnTo>
                  <a:pt x="3391" y="4611"/>
                </a:lnTo>
                <a:lnTo>
                  <a:pt x="6537" y="6917"/>
                </a:lnTo>
                <a:lnTo>
                  <a:pt x="12559" y="11284"/>
                </a:lnTo>
                <a:lnTo>
                  <a:pt x="14132" y="9114"/>
                </a:lnTo>
                <a:lnTo>
                  <a:pt x="8219" y="4665"/>
                </a:lnTo>
                <a:lnTo>
                  <a:pt x="5181" y="2468"/>
                </a:lnTo>
                <a:lnTo>
                  <a:pt x="4232" y="1736"/>
                </a:lnTo>
                <a:lnTo>
                  <a:pt x="1899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789351" y="3848828"/>
            <a:ext cx="120386" cy="127617"/>
          </a:xfrm>
          <a:custGeom>
            <a:rect b="b" l="l" r="r" t="t"/>
            <a:pathLst>
              <a:path extrusionOk="0" h="2877" w="2714">
                <a:moveTo>
                  <a:pt x="1764" y="1"/>
                </a:moveTo>
                <a:lnTo>
                  <a:pt x="1" y="2198"/>
                </a:lnTo>
                <a:lnTo>
                  <a:pt x="923" y="2876"/>
                </a:lnTo>
                <a:lnTo>
                  <a:pt x="2713" y="733"/>
                </a:lnTo>
                <a:lnTo>
                  <a:pt x="1764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969844" y="3978798"/>
            <a:ext cx="336895" cy="293602"/>
          </a:xfrm>
          <a:custGeom>
            <a:rect b="b" l="l" r="r" t="t"/>
            <a:pathLst>
              <a:path extrusionOk="0" h="6619" w="7595">
                <a:moveTo>
                  <a:pt x="1682" y="0"/>
                </a:moveTo>
                <a:lnTo>
                  <a:pt x="0" y="2252"/>
                </a:lnTo>
                <a:lnTo>
                  <a:pt x="6022" y="6619"/>
                </a:lnTo>
                <a:lnTo>
                  <a:pt x="7595" y="4449"/>
                </a:lnTo>
                <a:lnTo>
                  <a:pt x="168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7546142" y="2811731"/>
            <a:ext cx="299635" cy="300833"/>
          </a:xfrm>
          <a:custGeom>
            <a:rect b="b" l="l" r="r" t="t"/>
            <a:pathLst>
              <a:path extrusionOk="0" h="6782" w="6755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1330" y="5534"/>
                </a:lnTo>
                <a:lnTo>
                  <a:pt x="2442" y="6347"/>
                </a:lnTo>
                <a:lnTo>
                  <a:pt x="3011" y="6781"/>
                </a:lnTo>
                <a:lnTo>
                  <a:pt x="4557" y="4991"/>
                </a:lnTo>
                <a:lnTo>
                  <a:pt x="6754" y="2360"/>
                </a:lnTo>
                <a:lnTo>
                  <a:pt x="5968" y="1736"/>
                </a:lnTo>
                <a:lnTo>
                  <a:pt x="5181" y="1139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7546142" y="2811731"/>
            <a:ext cx="191358" cy="222630"/>
          </a:xfrm>
          <a:custGeom>
            <a:rect b="b" l="l" r="r" t="t"/>
            <a:pathLst>
              <a:path extrusionOk="0" h="5019" w="4314">
                <a:moveTo>
                  <a:pt x="3825" y="0"/>
                </a:moveTo>
                <a:lnTo>
                  <a:pt x="1574" y="2658"/>
                </a:lnTo>
                <a:lnTo>
                  <a:pt x="1" y="4530"/>
                </a:lnTo>
                <a:lnTo>
                  <a:pt x="652" y="5018"/>
                </a:lnTo>
                <a:lnTo>
                  <a:pt x="4313" y="407"/>
                </a:lnTo>
                <a:lnTo>
                  <a:pt x="3825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7546142" y="2929636"/>
            <a:ext cx="202181" cy="182930"/>
          </a:xfrm>
          <a:custGeom>
            <a:rect b="b" l="l" r="r" t="t"/>
            <a:pathLst>
              <a:path extrusionOk="0" h="4124" w="4558">
                <a:moveTo>
                  <a:pt x="1574" y="0"/>
                </a:moveTo>
                <a:lnTo>
                  <a:pt x="1" y="1872"/>
                </a:lnTo>
                <a:lnTo>
                  <a:pt x="3011" y="4123"/>
                </a:lnTo>
                <a:lnTo>
                  <a:pt x="4557" y="2333"/>
                </a:lnTo>
                <a:lnTo>
                  <a:pt x="1574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7605094" y="2862255"/>
            <a:ext cx="205774" cy="231058"/>
          </a:xfrm>
          <a:custGeom>
            <a:rect b="b" l="l" r="r" t="t"/>
            <a:pathLst>
              <a:path extrusionOk="0" h="5209" w="4639">
                <a:moveTo>
                  <a:pt x="3852" y="0"/>
                </a:moveTo>
                <a:lnTo>
                  <a:pt x="1" y="4395"/>
                </a:lnTo>
                <a:lnTo>
                  <a:pt x="1113" y="5208"/>
                </a:lnTo>
                <a:lnTo>
                  <a:pt x="4639" y="597"/>
                </a:lnTo>
                <a:lnTo>
                  <a:pt x="3852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7137073" y="2948887"/>
            <a:ext cx="601621" cy="647309"/>
          </a:xfrm>
          <a:custGeom>
            <a:rect b="b" l="l" r="r" t="t"/>
            <a:pathLst>
              <a:path extrusionOk="0" h="14593" w="13563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2821" y="12911"/>
                </a:lnTo>
                <a:lnTo>
                  <a:pt x="4910" y="14593"/>
                </a:lnTo>
                <a:lnTo>
                  <a:pt x="12206" y="5561"/>
                </a:lnTo>
                <a:lnTo>
                  <a:pt x="13562" y="3879"/>
                </a:lnTo>
                <a:lnTo>
                  <a:pt x="11691" y="2306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7137073" y="2948887"/>
            <a:ext cx="436788" cy="512595"/>
          </a:xfrm>
          <a:custGeom>
            <a:rect b="b" l="l" r="r" t="t"/>
            <a:pathLst>
              <a:path extrusionOk="0" h="11556" w="9847">
                <a:moveTo>
                  <a:pt x="8978" y="0"/>
                </a:moveTo>
                <a:lnTo>
                  <a:pt x="7568" y="1655"/>
                </a:lnTo>
                <a:lnTo>
                  <a:pt x="0" y="10660"/>
                </a:lnTo>
                <a:lnTo>
                  <a:pt x="1167" y="11555"/>
                </a:lnTo>
                <a:lnTo>
                  <a:pt x="9846" y="706"/>
                </a:lnTo>
                <a:lnTo>
                  <a:pt x="89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7262207" y="3051133"/>
            <a:ext cx="476488" cy="545065"/>
          </a:xfrm>
          <a:custGeom>
            <a:rect b="b" l="l" r="r" t="t"/>
            <a:pathLst>
              <a:path extrusionOk="0" h="12288" w="10742">
                <a:moveTo>
                  <a:pt x="8870" y="1"/>
                </a:moveTo>
                <a:lnTo>
                  <a:pt x="0" y="10606"/>
                </a:lnTo>
                <a:lnTo>
                  <a:pt x="2089" y="12288"/>
                </a:lnTo>
                <a:lnTo>
                  <a:pt x="9385" y="3256"/>
                </a:lnTo>
                <a:lnTo>
                  <a:pt x="10741" y="1574"/>
                </a:lnTo>
                <a:lnTo>
                  <a:pt x="8870" y="1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7069693" y="3502346"/>
            <a:ext cx="234651" cy="170732"/>
          </a:xfrm>
          <a:custGeom>
            <a:rect b="b" l="l" r="r" t="t"/>
            <a:pathLst>
              <a:path extrusionOk="0" h="3849" w="5290">
                <a:moveTo>
                  <a:pt x="136" y="0"/>
                </a:moveTo>
                <a:cubicBezTo>
                  <a:pt x="136" y="0"/>
                  <a:pt x="1" y="1248"/>
                  <a:pt x="1655" y="2930"/>
                </a:cubicBezTo>
                <a:cubicBezTo>
                  <a:pt x="2409" y="3669"/>
                  <a:pt x="3349" y="3849"/>
                  <a:pt x="4085" y="3849"/>
                </a:cubicBezTo>
                <a:cubicBezTo>
                  <a:pt x="4778" y="3849"/>
                  <a:pt x="5290" y="3689"/>
                  <a:pt x="5290" y="3689"/>
                </a:cubicBezTo>
                <a:lnTo>
                  <a:pt x="136" y="0"/>
                </a:ln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7039619" y="3367585"/>
            <a:ext cx="362179" cy="339335"/>
          </a:xfrm>
          <a:custGeom>
            <a:rect b="b" l="l" r="r" t="t"/>
            <a:pathLst>
              <a:path extrusionOk="0" h="7650" w="8165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1546" y="4259"/>
                </a:lnTo>
                <a:lnTo>
                  <a:pt x="2197" y="4774"/>
                </a:lnTo>
                <a:lnTo>
                  <a:pt x="3608" y="5995"/>
                </a:lnTo>
                <a:lnTo>
                  <a:pt x="4856" y="6998"/>
                </a:lnTo>
                <a:lnTo>
                  <a:pt x="5615" y="7649"/>
                </a:lnTo>
                <a:lnTo>
                  <a:pt x="8165" y="4828"/>
                </a:lnTo>
                <a:lnTo>
                  <a:pt x="7351" y="4150"/>
                </a:lnTo>
                <a:lnTo>
                  <a:pt x="5886" y="2984"/>
                </a:lnTo>
                <a:lnTo>
                  <a:pt x="4639" y="1953"/>
                </a:lnTo>
                <a:lnTo>
                  <a:pt x="3852" y="1357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7039619" y="3367585"/>
            <a:ext cx="155251" cy="170909"/>
          </a:xfrm>
          <a:custGeom>
            <a:rect b="b" l="l" r="r" t="t"/>
            <a:pathLst>
              <a:path extrusionOk="0" h="3853" w="3500">
                <a:moveTo>
                  <a:pt x="2197" y="0"/>
                </a:moveTo>
                <a:lnTo>
                  <a:pt x="0" y="2930"/>
                </a:lnTo>
                <a:lnTo>
                  <a:pt x="1085" y="3852"/>
                </a:lnTo>
                <a:lnTo>
                  <a:pt x="3499" y="1031"/>
                </a:lnTo>
                <a:lnTo>
                  <a:pt x="2197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7199618" y="3499950"/>
            <a:ext cx="166074" cy="178095"/>
          </a:xfrm>
          <a:custGeom>
            <a:rect b="b" l="l" r="r" t="t"/>
            <a:pathLst>
              <a:path extrusionOk="0" h="4015" w="3744">
                <a:moveTo>
                  <a:pt x="2279" y="0"/>
                </a:moveTo>
                <a:lnTo>
                  <a:pt x="1" y="3011"/>
                </a:lnTo>
                <a:lnTo>
                  <a:pt x="1249" y="4014"/>
                </a:lnTo>
                <a:lnTo>
                  <a:pt x="3744" y="1166"/>
                </a:lnTo>
                <a:lnTo>
                  <a:pt x="2279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7108196" y="3427735"/>
            <a:ext cx="137198" cy="151658"/>
          </a:xfrm>
          <a:custGeom>
            <a:rect b="b" l="l" r="r" t="t"/>
            <a:pathLst>
              <a:path extrusionOk="0" h="3419" w="3093">
                <a:moveTo>
                  <a:pt x="2306" y="1"/>
                </a:moveTo>
                <a:lnTo>
                  <a:pt x="0" y="2903"/>
                </a:lnTo>
                <a:lnTo>
                  <a:pt x="651" y="3418"/>
                </a:lnTo>
                <a:lnTo>
                  <a:pt x="3093" y="597"/>
                </a:lnTo>
                <a:lnTo>
                  <a:pt x="2306" y="1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7472730" y="2938064"/>
            <a:ext cx="276791" cy="257495"/>
          </a:xfrm>
          <a:custGeom>
            <a:rect b="b" l="l" r="r" t="t"/>
            <a:pathLst>
              <a:path extrusionOk="0" h="5805" w="6240">
                <a:moveTo>
                  <a:pt x="1656" y="0"/>
                </a:moveTo>
                <a:lnTo>
                  <a:pt x="1" y="1899"/>
                </a:lnTo>
                <a:lnTo>
                  <a:pt x="1357" y="3065"/>
                </a:lnTo>
                <a:lnTo>
                  <a:pt x="2144" y="3716"/>
                </a:lnTo>
                <a:lnTo>
                  <a:pt x="3174" y="4584"/>
                </a:lnTo>
                <a:lnTo>
                  <a:pt x="4639" y="5805"/>
                </a:lnTo>
                <a:lnTo>
                  <a:pt x="6239" y="3879"/>
                </a:lnTo>
                <a:lnTo>
                  <a:pt x="4856" y="2686"/>
                </a:lnTo>
                <a:lnTo>
                  <a:pt x="3663" y="1709"/>
                </a:lnTo>
                <a:lnTo>
                  <a:pt x="2985" y="1139"/>
                </a:lnTo>
                <a:lnTo>
                  <a:pt x="1656" y="0"/>
                </a:ln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7532923" y="2988588"/>
            <a:ext cx="102288" cy="114354"/>
          </a:xfrm>
          <a:custGeom>
            <a:rect b="b" l="l" r="r" t="t"/>
            <a:pathLst>
              <a:path extrusionOk="0" h="2578" w="2306">
                <a:moveTo>
                  <a:pt x="1628" y="0"/>
                </a:moveTo>
                <a:lnTo>
                  <a:pt x="0" y="1926"/>
                </a:lnTo>
                <a:lnTo>
                  <a:pt x="787" y="2577"/>
                </a:lnTo>
                <a:lnTo>
                  <a:pt x="2306" y="570"/>
                </a:lnTo>
                <a:lnTo>
                  <a:pt x="1628" y="0"/>
                </a:lnTo>
                <a:close/>
              </a:path>
            </a:pathLst>
          </a:custGeom>
          <a:solidFill>
            <a:srgbClr val="3D4F6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7613522" y="3058363"/>
            <a:ext cx="136000" cy="137198"/>
          </a:xfrm>
          <a:custGeom>
            <a:rect b="b" l="l" r="r" t="t"/>
            <a:pathLst>
              <a:path extrusionOk="0" h="3093" w="3066">
                <a:moveTo>
                  <a:pt x="1655" y="1"/>
                </a:moveTo>
                <a:cubicBezTo>
                  <a:pt x="1330" y="407"/>
                  <a:pt x="597" y="1221"/>
                  <a:pt x="0" y="1899"/>
                </a:cubicBezTo>
                <a:lnTo>
                  <a:pt x="1465" y="3093"/>
                </a:lnTo>
                <a:lnTo>
                  <a:pt x="3065" y="1167"/>
                </a:lnTo>
                <a:lnTo>
                  <a:pt x="1655" y="1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6051812" y="3664786"/>
            <a:ext cx="187765" cy="980567"/>
          </a:xfrm>
          <a:custGeom>
            <a:rect b="b" l="l" r="r" t="t"/>
            <a:pathLst>
              <a:path extrusionOk="0" h="22106" w="4233">
                <a:moveTo>
                  <a:pt x="2876" y="0"/>
                </a:moveTo>
                <a:lnTo>
                  <a:pt x="2143" y="27"/>
                </a:lnTo>
                <a:lnTo>
                  <a:pt x="1" y="163"/>
                </a:lnTo>
                <a:lnTo>
                  <a:pt x="1438" y="22106"/>
                </a:lnTo>
                <a:lnTo>
                  <a:pt x="3418" y="21916"/>
                </a:lnTo>
                <a:lnTo>
                  <a:pt x="4232" y="21808"/>
                </a:lnTo>
                <a:lnTo>
                  <a:pt x="4151" y="20777"/>
                </a:lnTo>
                <a:lnTo>
                  <a:pt x="4151" y="20506"/>
                </a:lnTo>
                <a:lnTo>
                  <a:pt x="4069" y="19285"/>
                </a:lnTo>
                <a:lnTo>
                  <a:pt x="4069" y="19014"/>
                </a:lnTo>
                <a:lnTo>
                  <a:pt x="3988" y="17847"/>
                </a:lnTo>
                <a:lnTo>
                  <a:pt x="3961" y="17522"/>
                </a:lnTo>
                <a:lnTo>
                  <a:pt x="3879" y="16356"/>
                </a:lnTo>
                <a:lnTo>
                  <a:pt x="3852" y="16030"/>
                </a:lnTo>
                <a:lnTo>
                  <a:pt x="3798" y="14864"/>
                </a:lnTo>
                <a:lnTo>
                  <a:pt x="3798" y="14593"/>
                </a:lnTo>
                <a:lnTo>
                  <a:pt x="3717" y="13399"/>
                </a:lnTo>
                <a:lnTo>
                  <a:pt x="3690" y="13101"/>
                </a:lnTo>
                <a:lnTo>
                  <a:pt x="3608" y="11907"/>
                </a:lnTo>
                <a:lnTo>
                  <a:pt x="3581" y="11609"/>
                </a:lnTo>
                <a:lnTo>
                  <a:pt x="3500" y="10416"/>
                </a:lnTo>
                <a:lnTo>
                  <a:pt x="3500" y="10117"/>
                </a:lnTo>
                <a:lnTo>
                  <a:pt x="3418" y="8924"/>
                </a:lnTo>
                <a:lnTo>
                  <a:pt x="3418" y="8625"/>
                </a:lnTo>
                <a:lnTo>
                  <a:pt x="3337" y="7459"/>
                </a:lnTo>
                <a:lnTo>
                  <a:pt x="3310" y="7161"/>
                </a:lnTo>
                <a:lnTo>
                  <a:pt x="3256" y="5967"/>
                </a:lnTo>
                <a:lnTo>
                  <a:pt x="3201" y="5669"/>
                </a:lnTo>
                <a:lnTo>
                  <a:pt x="3147" y="4475"/>
                </a:lnTo>
                <a:lnTo>
                  <a:pt x="3147" y="4177"/>
                </a:lnTo>
                <a:lnTo>
                  <a:pt x="3039" y="2984"/>
                </a:lnTo>
                <a:lnTo>
                  <a:pt x="3039" y="2685"/>
                </a:lnTo>
                <a:lnTo>
                  <a:pt x="2984" y="1519"/>
                </a:lnTo>
                <a:lnTo>
                  <a:pt x="2930" y="1221"/>
                </a:lnTo>
                <a:lnTo>
                  <a:pt x="287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146871" y="3664786"/>
            <a:ext cx="92707" cy="972183"/>
          </a:xfrm>
          <a:custGeom>
            <a:rect b="b" l="l" r="r" t="t"/>
            <a:pathLst>
              <a:path extrusionOk="0" h="21917" w="2090">
                <a:moveTo>
                  <a:pt x="733" y="0"/>
                </a:moveTo>
                <a:lnTo>
                  <a:pt x="0" y="27"/>
                </a:lnTo>
                <a:lnTo>
                  <a:pt x="1275" y="21916"/>
                </a:lnTo>
                <a:lnTo>
                  <a:pt x="2089" y="21808"/>
                </a:lnTo>
                <a:lnTo>
                  <a:pt x="733" y="0"/>
                </a:ln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6176945" y="4574353"/>
            <a:ext cx="60193" cy="14505"/>
          </a:xfrm>
          <a:custGeom>
            <a:rect b="b" l="l" r="r" t="t"/>
            <a:pathLst>
              <a:path extrusionOk="0" h="327" w="1357">
                <a:moveTo>
                  <a:pt x="1330" y="1"/>
                </a:moveTo>
                <a:cubicBezTo>
                  <a:pt x="1275" y="1"/>
                  <a:pt x="1248" y="1"/>
                  <a:pt x="1167" y="55"/>
                </a:cubicBezTo>
                <a:cubicBezTo>
                  <a:pt x="787" y="82"/>
                  <a:pt x="407" y="136"/>
                  <a:pt x="82" y="218"/>
                </a:cubicBezTo>
                <a:cubicBezTo>
                  <a:pt x="1" y="218"/>
                  <a:pt x="1" y="326"/>
                  <a:pt x="82" y="326"/>
                </a:cubicBezTo>
                <a:lnTo>
                  <a:pt x="1357" y="326"/>
                </a:lnTo>
                <a:lnTo>
                  <a:pt x="1330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6113203" y="3718903"/>
            <a:ext cx="69819" cy="15703"/>
          </a:xfrm>
          <a:custGeom>
            <a:rect b="b" l="l" r="r" t="t"/>
            <a:pathLst>
              <a:path extrusionOk="0" h="354" w="1574">
                <a:moveTo>
                  <a:pt x="1546" y="1"/>
                </a:moveTo>
                <a:cubicBezTo>
                  <a:pt x="1410" y="1"/>
                  <a:pt x="1275" y="28"/>
                  <a:pt x="1139" y="28"/>
                </a:cubicBezTo>
                <a:cubicBezTo>
                  <a:pt x="759" y="82"/>
                  <a:pt x="407" y="136"/>
                  <a:pt x="54" y="218"/>
                </a:cubicBezTo>
                <a:cubicBezTo>
                  <a:pt x="0" y="245"/>
                  <a:pt x="27" y="299"/>
                  <a:pt x="81" y="353"/>
                </a:cubicBezTo>
                <a:lnTo>
                  <a:pt x="1221" y="353"/>
                </a:lnTo>
                <a:cubicBezTo>
                  <a:pt x="1356" y="353"/>
                  <a:pt x="1492" y="353"/>
                  <a:pt x="1573" y="299"/>
                </a:cubicBezTo>
                <a:lnTo>
                  <a:pt x="154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6119191" y="3783888"/>
            <a:ext cx="68621" cy="14461"/>
          </a:xfrm>
          <a:custGeom>
            <a:rect b="b" l="l" r="r" t="t"/>
            <a:pathLst>
              <a:path extrusionOk="0" h="326" w="1547">
                <a:moveTo>
                  <a:pt x="1520" y="0"/>
                </a:moveTo>
                <a:cubicBezTo>
                  <a:pt x="1384" y="0"/>
                  <a:pt x="1275" y="27"/>
                  <a:pt x="1140" y="27"/>
                </a:cubicBezTo>
                <a:cubicBezTo>
                  <a:pt x="760" y="55"/>
                  <a:pt x="407" y="136"/>
                  <a:pt x="55" y="190"/>
                </a:cubicBezTo>
                <a:cubicBezTo>
                  <a:pt x="1" y="272"/>
                  <a:pt x="1" y="326"/>
                  <a:pt x="55" y="326"/>
                </a:cubicBezTo>
                <a:lnTo>
                  <a:pt x="1194" y="326"/>
                </a:lnTo>
                <a:cubicBezTo>
                  <a:pt x="1303" y="326"/>
                  <a:pt x="1411" y="326"/>
                  <a:pt x="1547" y="299"/>
                </a:cubicBezTo>
                <a:lnTo>
                  <a:pt x="1520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6124026" y="3850070"/>
            <a:ext cx="67423" cy="14461"/>
          </a:xfrm>
          <a:custGeom>
            <a:rect b="b" l="l" r="r" t="t"/>
            <a:pathLst>
              <a:path extrusionOk="0" h="326" w="1520">
                <a:moveTo>
                  <a:pt x="1465" y="0"/>
                </a:moveTo>
                <a:cubicBezTo>
                  <a:pt x="1329" y="0"/>
                  <a:pt x="1248" y="27"/>
                  <a:pt x="1112" y="27"/>
                </a:cubicBezTo>
                <a:cubicBezTo>
                  <a:pt x="732" y="54"/>
                  <a:pt x="353" y="136"/>
                  <a:pt x="27" y="190"/>
                </a:cubicBezTo>
                <a:cubicBezTo>
                  <a:pt x="0" y="244"/>
                  <a:pt x="0" y="326"/>
                  <a:pt x="54" y="326"/>
                </a:cubicBezTo>
                <a:lnTo>
                  <a:pt x="1166" y="326"/>
                </a:lnTo>
                <a:cubicBezTo>
                  <a:pt x="1275" y="326"/>
                  <a:pt x="1411" y="326"/>
                  <a:pt x="1519" y="298"/>
                </a:cubicBezTo>
                <a:lnTo>
                  <a:pt x="1465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127619" y="3916209"/>
            <a:ext cx="68621" cy="14505"/>
          </a:xfrm>
          <a:custGeom>
            <a:rect b="b" l="l" r="r" t="t"/>
            <a:pathLst>
              <a:path extrusionOk="0" h="327" w="1547">
                <a:moveTo>
                  <a:pt x="1492" y="1"/>
                </a:moveTo>
                <a:cubicBezTo>
                  <a:pt x="1411" y="1"/>
                  <a:pt x="1248" y="28"/>
                  <a:pt x="1167" y="28"/>
                </a:cubicBezTo>
                <a:cubicBezTo>
                  <a:pt x="787" y="55"/>
                  <a:pt x="407" y="137"/>
                  <a:pt x="82" y="191"/>
                </a:cubicBezTo>
                <a:cubicBezTo>
                  <a:pt x="1" y="245"/>
                  <a:pt x="1" y="326"/>
                  <a:pt x="82" y="326"/>
                </a:cubicBezTo>
                <a:lnTo>
                  <a:pt x="1194" y="326"/>
                </a:lnTo>
                <a:cubicBezTo>
                  <a:pt x="1302" y="326"/>
                  <a:pt x="1438" y="326"/>
                  <a:pt x="1547" y="299"/>
                </a:cubicBez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6132454" y="3982391"/>
            <a:ext cx="67379" cy="13307"/>
          </a:xfrm>
          <a:custGeom>
            <a:rect b="b" l="l" r="r" t="t"/>
            <a:pathLst>
              <a:path extrusionOk="0" h="300" w="1519">
                <a:moveTo>
                  <a:pt x="1492" y="1"/>
                </a:moveTo>
                <a:cubicBezTo>
                  <a:pt x="1383" y="1"/>
                  <a:pt x="1275" y="28"/>
                  <a:pt x="1139" y="28"/>
                </a:cubicBezTo>
                <a:cubicBezTo>
                  <a:pt x="787" y="55"/>
                  <a:pt x="407" y="136"/>
                  <a:pt x="54" y="191"/>
                </a:cubicBezTo>
                <a:cubicBezTo>
                  <a:pt x="0" y="245"/>
                  <a:pt x="27" y="299"/>
                  <a:pt x="108" y="299"/>
                </a:cubicBezTo>
                <a:lnTo>
                  <a:pt x="1519" y="299"/>
                </a:lnTo>
                <a:lnTo>
                  <a:pt x="1492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6138443" y="4048574"/>
            <a:ext cx="66226" cy="13263"/>
          </a:xfrm>
          <a:custGeom>
            <a:rect b="b" l="l" r="r" t="t"/>
            <a:pathLst>
              <a:path extrusionOk="0" h="299" w="1493">
                <a:moveTo>
                  <a:pt x="1465" y="1"/>
                </a:moveTo>
                <a:cubicBezTo>
                  <a:pt x="1357" y="1"/>
                  <a:pt x="1248" y="28"/>
                  <a:pt x="1140" y="28"/>
                </a:cubicBezTo>
                <a:cubicBezTo>
                  <a:pt x="787" y="55"/>
                  <a:pt x="407" y="136"/>
                  <a:pt x="55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92" y="299"/>
                </a:lnTo>
                <a:lnTo>
                  <a:pt x="1465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6143278" y="4114756"/>
            <a:ext cx="63786" cy="13263"/>
          </a:xfrm>
          <a:custGeom>
            <a:rect b="b" l="l" r="r" t="t"/>
            <a:pathLst>
              <a:path extrusionOk="0" h="299" w="1438">
                <a:moveTo>
                  <a:pt x="1411" y="0"/>
                </a:moveTo>
                <a:cubicBezTo>
                  <a:pt x="1329" y="0"/>
                  <a:pt x="1221" y="27"/>
                  <a:pt x="1112" y="27"/>
                </a:cubicBezTo>
                <a:cubicBezTo>
                  <a:pt x="732" y="55"/>
                  <a:pt x="353" y="136"/>
                  <a:pt x="27" y="190"/>
                </a:cubicBezTo>
                <a:cubicBezTo>
                  <a:pt x="0" y="190"/>
                  <a:pt x="0" y="299"/>
                  <a:pt x="54" y="299"/>
                </a:cubicBezTo>
                <a:lnTo>
                  <a:pt x="1438" y="299"/>
                </a:lnTo>
                <a:lnTo>
                  <a:pt x="1411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6146871" y="4179741"/>
            <a:ext cx="65028" cy="13263"/>
          </a:xfrm>
          <a:custGeom>
            <a:rect b="b" l="l" r="r" t="t"/>
            <a:pathLst>
              <a:path extrusionOk="0" h="299" w="1466">
                <a:moveTo>
                  <a:pt x="1438" y="0"/>
                </a:moveTo>
                <a:cubicBezTo>
                  <a:pt x="1330" y="0"/>
                  <a:pt x="1275" y="27"/>
                  <a:pt x="1167" y="27"/>
                </a:cubicBezTo>
                <a:cubicBezTo>
                  <a:pt x="787" y="54"/>
                  <a:pt x="434" y="136"/>
                  <a:pt x="82" y="190"/>
                </a:cubicBezTo>
                <a:cubicBezTo>
                  <a:pt x="0" y="217"/>
                  <a:pt x="0" y="298"/>
                  <a:pt x="82" y="298"/>
                </a:cubicBezTo>
                <a:lnTo>
                  <a:pt x="1465" y="298"/>
                </a:lnTo>
                <a:lnTo>
                  <a:pt x="1438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151661" y="4245879"/>
            <a:ext cx="65028" cy="13307"/>
          </a:xfrm>
          <a:custGeom>
            <a:rect b="b" l="l" r="r" t="t"/>
            <a:pathLst>
              <a:path extrusionOk="0" h="300" w="1466">
                <a:moveTo>
                  <a:pt x="1439" y="1"/>
                </a:moveTo>
                <a:cubicBezTo>
                  <a:pt x="1330" y="1"/>
                  <a:pt x="1249" y="28"/>
                  <a:pt x="1194" y="28"/>
                </a:cubicBezTo>
                <a:cubicBezTo>
                  <a:pt x="815" y="55"/>
                  <a:pt x="435" y="136"/>
                  <a:pt x="109" y="191"/>
                </a:cubicBezTo>
                <a:cubicBezTo>
                  <a:pt x="1" y="218"/>
                  <a:pt x="55" y="299"/>
                  <a:pt x="109" y="299"/>
                </a:cubicBezTo>
                <a:lnTo>
                  <a:pt x="1466" y="299"/>
                </a:lnTo>
                <a:lnTo>
                  <a:pt x="1439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157694" y="4312062"/>
            <a:ext cx="63830" cy="13263"/>
          </a:xfrm>
          <a:custGeom>
            <a:rect b="b" l="l" r="r" t="t"/>
            <a:pathLst>
              <a:path extrusionOk="0" h="299" w="1439">
                <a:moveTo>
                  <a:pt x="1411" y="1"/>
                </a:moveTo>
                <a:cubicBezTo>
                  <a:pt x="1330" y="1"/>
                  <a:pt x="1221" y="28"/>
                  <a:pt x="1167" y="28"/>
                </a:cubicBezTo>
                <a:cubicBezTo>
                  <a:pt x="787" y="55"/>
                  <a:pt x="407" y="136"/>
                  <a:pt x="82" y="190"/>
                </a:cubicBezTo>
                <a:cubicBezTo>
                  <a:pt x="1" y="190"/>
                  <a:pt x="1" y="299"/>
                  <a:pt x="82" y="299"/>
                </a:cubicBezTo>
                <a:lnTo>
                  <a:pt x="1438" y="299"/>
                </a:lnTo>
                <a:lnTo>
                  <a:pt x="1411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6162529" y="4378245"/>
            <a:ext cx="61391" cy="13263"/>
          </a:xfrm>
          <a:custGeom>
            <a:rect b="b" l="l" r="r" t="t"/>
            <a:pathLst>
              <a:path extrusionOk="0" h="299" w="1384">
                <a:moveTo>
                  <a:pt x="1356" y="0"/>
                </a:moveTo>
                <a:cubicBezTo>
                  <a:pt x="1275" y="0"/>
                  <a:pt x="1221" y="28"/>
                  <a:pt x="1139" y="28"/>
                </a:cubicBezTo>
                <a:cubicBezTo>
                  <a:pt x="787" y="55"/>
                  <a:pt x="407" y="136"/>
                  <a:pt x="54" y="190"/>
                </a:cubicBezTo>
                <a:cubicBezTo>
                  <a:pt x="0" y="190"/>
                  <a:pt x="0" y="272"/>
                  <a:pt x="81" y="299"/>
                </a:cubicBezTo>
                <a:lnTo>
                  <a:pt x="1383" y="299"/>
                </a:lnTo>
                <a:lnTo>
                  <a:pt x="1356" y="0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6167320" y="4441987"/>
            <a:ext cx="61391" cy="14505"/>
          </a:xfrm>
          <a:custGeom>
            <a:rect b="b" l="l" r="r" t="t"/>
            <a:pathLst>
              <a:path extrusionOk="0" h="327" w="1384">
                <a:moveTo>
                  <a:pt x="1357" y="1"/>
                </a:moveTo>
                <a:cubicBezTo>
                  <a:pt x="1275" y="1"/>
                  <a:pt x="1221" y="55"/>
                  <a:pt x="1140" y="55"/>
                </a:cubicBezTo>
                <a:cubicBezTo>
                  <a:pt x="760" y="82"/>
                  <a:pt x="407" y="137"/>
                  <a:pt x="55" y="218"/>
                </a:cubicBezTo>
                <a:cubicBezTo>
                  <a:pt x="1" y="245"/>
                  <a:pt x="1" y="326"/>
                  <a:pt x="55" y="326"/>
                </a:cubicBezTo>
                <a:lnTo>
                  <a:pt x="1384" y="326"/>
                </a:lnTo>
                <a:lnTo>
                  <a:pt x="1357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6172155" y="4508170"/>
            <a:ext cx="61391" cy="14505"/>
          </a:xfrm>
          <a:custGeom>
            <a:rect b="b" l="l" r="r" t="t"/>
            <a:pathLst>
              <a:path extrusionOk="0" h="327" w="1384">
                <a:moveTo>
                  <a:pt x="1356" y="1"/>
                </a:moveTo>
                <a:cubicBezTo>
                  <a:pt x="1275" y="1"/>
                  <a:pt x="1221" y="55"/>
                  <a:pt x="1166" y="55"/>
                </a:cubicBezTo>
                <a:cubicBezTo>
                  <a:pt x="787" y="82"/>
                  <a:pt x="434" y="136"/>
                  <a:pt x="81" y="218"/>
                </a:cubicBezTo>
                <a:cubicBezTo>
                  <a:pt x="0" y="218"/>
                  <a:pt x="27" y="326"/>
                  <a:pt x="81" y="326"/>
                </a:cubicBezTo>
                <a:lnTo>
                  <a:pt x="1383" y="326"/>
                </a:lnTo>
                <a:lnTo>
                  <a:pt x="1356" y="1"/>
                </a:ln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6252753" y="3673835"/>
            <a:ext cx="173305" cy="990947"/>
          </a:xfrm>
          <a:custGeom>
            <a:rect b="b" l="l" r="r" t="t"/>
            <a:pathLst>
              <a:path extrusionOk="0" h="22340" w="3907">
                <a:moveTo>
                  <a:pt x="2779" y="0"/>
                </a:moveTo>
                <a:cubicBezTo>
                  <a:pt x="2353" y="0"/>
                  <a:pt x="2038" y="148"/>
                  <a:pt x="1899" y="610"/>
                </a:cubicBezTo>
                <a:cubicBezTo>
                  <a:pt x="1628" y="1396"/>
                  <a:pt x="0" y="18783"/>
                  <a:pt x="0" y="18783"/>
                </a:cubicBezTo>
                <a:cubicBezTo>
                  <a:pt x="0" y="18783"/>
                  <a:pt x="163" y="20030"/>
                  <a:pt x="326" y="21061"/>
                </a:cubicBezTo>
                <a:cubicBezTo>
                  <a:pt x="434" y="21739"/>
                  <a:pt x="543" y="22309"/>
                  <a:pt x="597" y="22336"/>
                </a:cubicBezTo>
                <a:cubicBezTo>
                  <a:pt x="601" y="22338"/>
                  <a:pt x="605" y="22340"/>
                  <a:pt x="609" y="22340"/>
                </a:cubicBezTo>
                <a:cubicBezTo>
                  <a:pt x="701" y="22340"/>
                  <a:pt x="935" y="21816"/>
                  <a:pt x="1194" y="21170"/>
                </a:cubicBezTo>
                <a:cubicBezTo>
                  <a:pt x="1574" y="20302"/>
                  <a:pt x="1953" y="19271"/>
                  <a:pt x="2035" y="18945"/>
                </a:cubicBezTo>
                <a:cubicBezTo>
                  <a:pt x="2170" y="17671"/>
                  <a:pt x="3906" y="1234"/>
                  <a:pt x="3906" y="962"/>
                </a:cubicBezTo>
                <a:cubicBezTo>
                  <a:pt x="3906" y="691"/>
                  <a:pt x="3771" y="366"/>
                  <a:pt x="3526" y="203"/>
                </a:cubicBezTo>
                <a:cubicBezTo>
                  <a:pt x="3391" y="67"/>
                  <a:pt x="3228" y="13"/>
                  <a:pt x="3011" y="13"/>
                </a:cubicBezTo>
                <a:cubicBezTo>
                  <a:pt x="2931" y="5"/>
                  <a:pt x="2853" y="0"/>
                  <a:pt x="2779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277993" y="3682795"/>
            <a:ext cx="146868" cy="981986"/>
          </a:xfrm>
          <a:custGeom>
            <a:rect b="b" l="l" r="r" t="t"/>
            <a:pathLst>
              <a:path extrusionOk="0" h="22138" w="3311">
                <a:moveTo>
                  <a:pt x="2930" y="1"/>
                </a:moveTo>
                <a:cubicBezTo>
                  <a:pt x="2930" y="2849"/>
                  <a:pt x="1303" y="17387"/>
                  <a:pt x="1167" y="18282"/>
                </a:cubicBezTo>
                <a:cubicBezTo>
                  <a:pt x="1059" y="19123"/>
                  <a:pt x="1" y="22134"/>
                  <a:pt x="1" y="22134"/>
                </a:cubicBezTo>
                <a:cubicBezTo>
                  <a:pt x="5" y="22136"/>
                  <a:pt x="9" y="22138"/>
                  <a:pt x="13" y="22138"/>
                </a:cubicBezTo>
                <a:cubicBezTo>
                  <a:pt x="105" y="22138"/>
                  <a:pt x="339" y="21614"/>
                  <a:pt x="598" y="20968"/>
                </a:cubicBezTo>
                <a:cubicBezTo>
                  <a:pt x="950" y="20100"/>
                  <a:pt x="1357" y="19069"/>
                  <a:pt x="1439" y="18743"/>
                </a:cubicBezTo>
                <a:cubicBezTo>
                  <a:pt x="1574" y="17469"/>
                  <a:pt x="3310" y="1032"/>
                  <a:pt x="3310" y="760"/>
                </a:cubicBezTo>
                <a:cubicBezTo>
                  <a:pt x="3310" y="489"/>
                  <a:pt x="3174" y="164"/>
                  <a:pt x="2930" y="1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6252753" y="3673835"/>
            <a:ext cx="172107" cy="840397"/>
          </a:xfrm>
          <a:custGeom>
            <a:rect b="b" l="l" r="r" t="t"/>
            <a:pathLst>
              <a:path extrusionOk="0" h="18946" w="3880">
                <a:moveTo>
                  <a:pt x="2752" y="0"/>
                </a:moveTo>
                <a:cubicBezTo>
                  <a:pt x="2326" y="0"/>
                  <a:pt x="2011" y="148"/>
                  <a:pt x="1872" y="610"/>
                </a:cubicBezTo>
                <a:cubicBezTo>
                  <a:pt x="1845" y="772"/>
                  <a:pt x="1736" y="1315"/>
                  <a:pt x="1628" y="2102"/>
                </a:cubicBezTo>
                <a:cubicBezTo>
                  <a:pt x="1194" y="5573"/>
                  <a:pt x="0" y="18783"/>
                  <a:pt x="0" y="18783"/>
                </a:cubicBezTo>
                <a:cubicBezTo>
                  <a:pt x="0" y="18783"/>
                  <a:pt x="136" y="18539"/>
                  <a:pt x="245" y="18539"/>
                </a:cubicBezTo>
                <a:cubicBezTo>
                  <a:pt x="326" y="18539"/>
                  <a:pt x="434" y="18728"/>
                  <a:pt x="434" y="18728"/>
                </a:cubicBezTo>
                <a:cubicBezTo>
                  <a:pt x="434" y="18728"/>
                  <a:pt x="570" y="18593"/>
                  <a:pt x="678" y="18593"/>
                </a:cubicBezTo>
                <a:cubicBezTo>
                  <a:pt x="814" y="18593"/>
                  <a:pt x="950" y="18674"/>
                  <a:pt x="1004" y="18783"/>
                </a:cubicBezTo>
                <a:cubicBezTo>
                  <a:pt x="1085" y="18674"/>
                  <a:pt x="1140" y="18647"/>
                  <a:pt x="1248" y="18647"/>
                </a:cubicBezTo>
                <a:cubicBezTo>
                  <a:pt x="1384" y="18647"/>
                  <a:pt x="1492" y="18810"/>
                  <a:pt x="1492" y="18810"/>
                </a:cubicBezTo>
                <a:cubicBezTo>
                  <a:pt x="1492" y="18810"/>
                  <a:pt x="1574" y="18674"/>
                  <a:pt x="1682" y="18674"/>
                </a:cubicBezTo>
                <a:lnTo>
                  <a:pt x="1763" y="18674"/>
                </a:lnTo>
                <a:cubicBezTo>
                  <a:pt x="1980" y="18728"/>
                  <a:pt x="2008" y="18945"/>
                  <a:pt x="2008" y="18945"/>
                </a:cubicBezTo>
                <a:cubicBezTo>
                  <a:pt x="2143" y="17671"/>
                  <a:pt x="3879" y="1234"/>
                  <a:pt x="3879" y="962"/>
                </a:cubicBezTo>
                <a:cubicBezTo>
                  <a:pt x="3879" y="691"/>
                  <a:pt x="3743" y="366"/>
                  <a:pt x="3499" y="203"/>
                </a:cubicBezTo>
                <a:cubicBezTo>
                  <a:pt x="3364" y="67"/>
                  <a:pt x="3201" y="13"/>
                  <a:pt x="2984" y="13"/>
                </a:cubicBezTo>
                <a:cubicBezTo>
                  <a:pt x="2904" y="5"/>
                  <a:pt x="2826" y="0"/>
                  <a:pt x="2752" y="0"/>
                </a:cubicBezTo>
                <a:close/>
              </a:path>
            </a:pathLst>
          </a:custGeom>
          <a:solidFill>
            <a:srgbClr val="4981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6327363" y="3682795"/>
            <a:ext cx="97498" cy="831437"/>
          </a:xfrm>
          <a:custGeom>
            <a:rect b="b" l="l" r="r" t="t"/>
            <a:pathLst>
              <a:path extrusionOk="0" h="18744" w="2198">
                <a:moveTo>
                  <a:pt x="1817" y="1"/>
                </a:moveTo>
                <a:cubicBezTo>
                  <a:pt x="1817" y="2849"/>
                  <a:pt x="190" y="17387"/>
                  <a:pt x="54" y="18282"/>
                </a:cubicBezTo>
                <a:cubicBezTo>
                  <a:pt x="54" y="18337"/>
                  <a:pt x="0" y="18418"/>
                  <a:pt x="0" y="18472"/>
                </a:cubicBezTo>
                <a:lnTo>
                  <a:pt x="81" y="18472"/>
                </a:lnTo>
                <a:cubicBezTo>
                  <a:pt x="298" y="18526"/>
                  <a:pt x="326" y="18743"/>
                  <a:pt x="326" y="18743"/>
                </a:cubicBezTo>
                <a:cubicBezTo>
                  <a:pt x="461" y="17469"/>
                  <a:pt x="2197" y="1032"/>
                  <a:pt x="2197" y="760"/>
                </a:cubicBezTo>
                <a:cubicBezTo>
                  <a:pt x="2197" y="489"/>
                  <a:pt x="2061" y="164"/>
                  <a:pt x="1817" y="1"/>
                </a:cubicBezTo>
                <a:close/>
              </a:path>
            </a:pathLst>
          </a:custGeom>
          <a:solidFill>
            <a:srgbClr val="5C9E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6249160" y="3767032"/>
            <a:ext cx="97498" cy="739972"/>
          </a:xfrm>
          <a:custGeom>
            <a:rect b="b" l="l" r="r" t="t"/>
            <a:pathLst>
              <a:path extrusionOk="0" h="16682" w="2198">
                <a:moveTo>
                  <a:pt x="1709" y="1"/>
                </a:moveTo>
                <a:cubicBezTo>
                  <a:pt x="1275" y="3472"/>
                  <a:pt x="0" y="16682"/>
                  <a:pt x="0" y="16682"/>
                </a:cubicBezTo>
                <a:cubicBezTo>
                  <a:pt x="0" y="16682"/>
                  <a:pt x="163" y="16438"/>
                  <a:pt x="244" y="16438"/>
                </a:cubicBezTo>
                <a:cubicBezTo>
                  <a:pt x="353" y="16438"/>
                  <a:pt x="461" y="16627"/>
                  <a:pt x="461" y="16627"/>
                </a:cubicBezTo>
                <a:lnTo>
                  <a:pt x="2197" y="1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6246720" y="3742989"/>
            <a:ext cx="83082" cy="764014"/>
          </a:xfrm>
          <a:custGeom>
            <a:rect b="b" l="l" r="r" t="t"/>
            <a:pathLst>
              <a:path extrusionOk="0" h="17224" w="1873">
                <a:moveTo>
                  <a:pt x="1872" y="0"/>
                </a:moveTo>
                <a:lnTo>
                  <a:pt x="1872" y="0"/>
                </a:lnTo>
                <a:cubicBezTo>
                  <a:pt x="1872" y="3"/>
                  <a:pt x="1330" y="4639"/>
                  <a:pt x="1086" y="6401"/>
                </a:cubicBezTo>
                <a:cubicBezTo>
                  <a:pt x="814" y="8381"/>
                  <a:pt x="1" y="16708"/>
                  <a:pt x="136" y="17224"/>
                </a:cubicBezTo>
                <a:cubicBezTo>
                  <a:pt x="136" y="17224"/>
                  <a:pt x="733" y="10578"/>
                  <a:pt x="1031" y="8002"/>
                </a:cubicBezTo>
                <a:cubicBezTo>
                  <a:pt x="1330" y="5426"/>
                  <a:pt x="1872" y="3"/>
                  <a:pt x="1872" y="0"/>
                </a:cubicBezTo>
                <a:close/>
              </a:path>
            </a:pathLst>
          </a:custGeom>
          <a:solidFill>
            <a:srgbClr val="3760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6296047" y="3753813"/>
            <a:ext cx="99937" cy="756828"/>
          </a:xfrm>
          <a:custGeom>
            <a:rect b="b" l="l" r="r" t="t"/>
            <a:pathLst>
              <a:path extrusionOk="0" h="17062" w="2253">
                <a:moveTo>
                  <a:pt x="1818" y="0"/>
                </a:moveTo>
                <a:lnTo>
                  <a:pt x="1" y="16980"/>
                </a:lnTo>
                <a:cubicBezTo>
                  <a:pt x="80" y="16900"/>
                  <a:pt x="145" y="16850"/>
                  <a:pt x="196" y="16850"/>
                </a:cubicBezTo>
                <a:cubicBezTo>
                  <a:pt x="214" y="16850"/>
                  <a:pt x="230" y="16857"/>
                  <a:pt x="245" y="16871"/>
                </a:cubicBezTo>
                <a:cubicBezTo>
                  <a:pt x="381" y="16871"/>
                  <a:pt x="489" y="17061"/>
                  <a:pt x="489" y="17061"/>
                </a:cubicBezTo>
                <a:lnTo>
                  <a:pt x="2252" y="54"/>
                </a:lnTo>
                <a:lnTo>
                  <a:pt x="1818" y="0"/>
                </a:ln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324924" y="3675387"/>
            <a:ext cx="99937" cy="104905"/>
          </a:xfrm>
          <a:custGeom>
            <a:rect b="b" l="l" r="r" t="t"/>
            <a:pathLst>
              <a:path extrusionOk="0" h="2365" w="2253">
                <a:moveTo>
                  <a:pt x="1188" y="1"/>
                </a:moveTo>
                <a:cubicBezTo>
                  <a:pt x="731" y="1"/>
                  <a:pt x="390" y="117"/>
                  <a:pt x="245" y="602"/>
                </a:cubicBezTo>
                <a:cubicBezTo>
                  <a:pt x="218" y="710"/>
                  <a:pt x="136" y="1063"/>
                  <a:pt x="82" y="1551"/>
                </a:cubicBezTo>
                <a:cubicBezTo>
                  <a:pt x="82" y="1687"/>
                  <a:pt x="28" y="1904"/>
                  <a:pt x="1" y="2094"/>
                </a:cubicBezTo>
                <a:cubicBezTo>
                  <a:pt x="161" y="2040"/>
                  <a:pt x="392" y="1975"/>
                  <a:pt x="662" y="1975"/>
                </a:cubicBezTo>
                <a:cubicBezTo>
                  <a:pt x="803" y="1975"/>
                  <a:pt x="955" y="1993"/>
                  <a:pt x="1113" y="2039"/>
                </a:cubicBezTo>
                <a:cubicBezTo>
                  <a:pt x="1384" y="2067"/>
                  <a:pt x="1601" y="2121"/>
                  <a:pt x="1764" y="2202"/>
                </a:cubicBezTo>
                <a:cubicBezTo>
                  <a:pt x="1899" y="2256"/>
                  <a:pt x="2008" y="2311"/>
                  <a:pt x="2062" y="2365"/>
                </a:cubicBezTo>
                <a:cubicBezTo>
                  <a:pt x="2116" y="2121"/>
                  <a:pt x="2116" y="1931"/>
                  <a:pt x="2144" y="1768"/>
                </a:cubicBezTo>
                <a:cubicBezTo>
                  <a:pt x="2198" y="1280"/>
                  <a:pt x="2252" y="982"/>
                  <a:pt x="2252" y="954"/>
                </a:cubicBezTo>
                <a:cubicBezTo>
                  <a:pt x="2252" y="683"/>
                  <a:pt x="2116" y="385"/>
                  <a:pt x="1872" y="195"/>
                </a:cubicBezTo>
                <a:cubicBezTo>
                  <a:pt x="1737" y="59"/>
                  <a:pt x="1574" y="5"/>
                  <a:pt x="1357" y="5"/>
                </a:cubicBezTo>
                <a:cubicBezTo>
                  <a:pt x="1299" y="2"/>
                  <a:pt x="1243" y="1"/>
                  <a:pt x="1188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6403127" y="3682795"/>
            <a:ext cx="21735" cy="96300"/>
          </a:xfrm>
          <a:custGeom>
            <a:rect b="b" l="l" r="r" t="t"/>
            <a:pathLst>
              <a:path extrusionOk="0" h="2171" w="490">
                <a:moveTo>
                  <a:pt x="109" y="1"/>
                </a:moveTo>
                <a:cubicBezTo>
                  <a:pt x="109" y="489"/>
                  <a:pt x="82" y="1167"/>
                  <a:pt x="1" y="2008"/>
                </a:cubicBezTo>
                <a:cubicBezTo>
                  <a:pt x="136" y="2062"/>
                  <a:pt x="245" y="2117"/>
                  <a:pt x="299" y="2171"/>
                </a:cubicBezTo>
                <a:cubicBezTo>
                  <a:pt x="353" y="1927"/>
                  <a:pt x="353" y="1737"/>
                  <a:pt x="381" y="1574"/>
                </a:cubicBezTo>
                <a:cubicBezTo>
                  <a:pt x="435" y="1086"/>
                  <a:pt x="489" y="787"/>
                  <a:pt x="489" y="760"/>
                </a:cubicBezTo>
                <a:cubicBezTo>
                  <a:pt x="489" y="489"/>
                  <a:pt x="353" y="164"/>
                  <a:pt x="10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6265972" y="4603984"/>
            <a:ext cx="38547" cy="63121"/>
          </a:xfrm>
          <a:custGeom>
            <a:rect b="b" l="l" r="r" t="t"/>
            <a:pathLst>
              <a:path extrusionOk="0" h="1423" w="869">
                <a:moveTo>
                  <a:pt x="363" y="1"/>
                </a:moveTo>
                <a:cubicBezTo>
                  <a:pt x="235" y="1"/>
                  <a:pt x="102" y="31"/>
                  <a:pt x="1" y="92"/>
                </a:cubicBezTo>
                <a:cubicBezTo>
                  <a:pt x="109" y="770"/>
                  <a:pt x="218" y="1340"/>
                  <a:pt x="272" y="1421"/>
                </a:cubicBezTo>
                <a:cubicBezTo>
                  <a:pt x="274" y="1422"/>
                  <a:pt x="276" y="1422"/>
                  <a:pt x="278" y="1422"/>
                </a:cubicBezTo>
                <a:cubicBezTo>
                  <a:pt x="365" y="1422"/>
                  <a:pt x="604" y="889"/>
                  <a:pt x="869" y="228"/>
                </a:cubicBezTo>
                <a:cubicBezTo>
                  <a:pt x="814" y="201"/>
                  <a:pt x="787" y="146"/>
                  <a:pt x="733" y="119"/>
                </a:cubicBezTo>
                <a:cubicBezTo>
                  <a:pt x="652" y="65"/>
                  <a:pt x="597" y="65"/>
                  <a:pt x="489" y="11"/>
                </a:cubicBezTo>
                <a:cubicBezTo>
                  <a:pt x="448" y="4"/>
                  <a:pt x="406" y="1"/>
                  <a:pt x="363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6318935" y="3735005"/>
            <a:ext cx="102288" cy="72968"/>
          </a:xfrm>
          <a:custGeom>
            <a:rect b="b" l="l" r="r" t="t"/>
            <a:pathLst>
              <a:path extrusionOk="0" h="1645" w="2306">
                <a:moveTo>
                  <a:pt x="925" y="0"/>
                </a:moveTo>
                <a:cubicBezTo>
                  <a:pt x="595" y="0"/>
                  <a:pt x="337" y="83"/>
                  <a:pt x="163" y="180"/>
                </a:cubicBezTo>
                <a:cubicBezTo>
                  <a:pt x="109" y="533"/>
                  <a:pt x="82" y="940"/>
                  <a:pt x="0" y="1401"/>
                </a:cubicBezTo>
                <a:cubicBezTo>
                  <a:pt x="194" y="1304"/>
                  <a:pt x="402" y="1221"/>
                  <a:pt x="732" y="1221"/>
                </a:cubicBezTo>
                <a:cubicBezTo>
                  <a:pt x="864" y="1221"/>
                  <a:pt x="1015" y="1234"/>
                  <a:pt x="1194" y="1265"/>
                </a:cubicBezTo>
                <a:cubicBezTo>
                  <a:pt x="1465" y="1292"/>
                  <a:pt x="1655" y="1374"/>
                  <a:pt x="1872" y="1482"/>
                </a:cubicBezTo>
                <a:cubicBezTo>
                  <a:pt x="1953" y="1509"/>
                  <a:pt x="2062" y="1563"/>
                  <a:pt x="2170" y="1645"/>
                </a:cubicBezTo>
                <a:cubicBezTo>
                  <a:pt x="2197" y="1428"/>
                  <a:pt x="2197" y="1238"/>
                  <a:pt x="2224" y="1021"/>
                </a:cubicBezTo>
                <a:cubicBezTo>
                  <a:pt x="2224" y="940"/>
                  <a:pt x="2279" y="831"/>
                  <a:pt x="2279" y="723"/>
                </a:cubicBezTo>
                <a:cubicBezTo>
                  <a:pt x="2279" y="587"/>
                  <a:pt x="2306" y="478"/>
                  <a:pt x="2306" y="397"/>
                </a:cubicBezTo>
                <a:cubicBezTo>
                  <a:pt x="2197" y="316"/>
                  <a:pt x="2116" y="289"/>
                  <a:pt x="1980" y="207"/>
                </a:cubicBezTo>
                <a:cubicBezTo>
                  <a:pt x="1790" y="153"/>
                  <a:pt x="1601" y="72"/>
                  <a:pt x="1356" y="44"/>
                </a:cubicBezTo>
                <a:cubicBezTo>
                  <a:pt x="1201" y="13"/>
                  <a:pt x="1057" y="0"/>
                  <a:pt x="9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/>
          <p:nvPr/>
        </p:nvSpPr>
        <p:spPr>
          <a:xfrm>
            <a:off x="6403127" y="3744187"/>
            <a:ext cx="19296" cy="63786"/>
          </a:xfrm>
          <a:custGeom>
            <a:rect b="b" l="l" r="r" t="t"/>
            <a:pathLst>
              <a:path extrusionOk="0" h="1438" w="435">
                <a:moveTo>
                  <a:pt x="109" y="0"/>
                </a:moveTo>
                <a:cubicBezTo>
                  <a:pt x="82" y="380"/>
                  <a:pt x="28" y="814"/>
                  <a:pt x="1" y="1275"/>
                </a:cubicBezTo>
                <a:cubicBezTo>
                  <a:pt x="109" y="1302"/>
                  <a:pt x="218" y="1356"/>
                  <a:pt x="299" y="1438"/>
                </a:cubicBezTo>
                <a:cubicBezTo>
                  <a:pt x="326" y="1221"/>
                  <a:pt x="326" y="1031"/>
                  <a:pt x="381" y="814"/>
                </a:cubicBezTo>
                <a:cubicBezTo>
                  <a:pt x="381" y="733"/>
                  <a:pt x="408" y="624"/>
                  <a:pt x="408" y="516"/>
                </a:cubicBezTo>
                <a:cubicBezTo>
                  <a:pt x="408" y="380"/>
                  <a:pt x="435" y="271"/>
                  <a:pt x="435" y="190"/>
                </a:cubicBezTo>
                <a:cubicBezTo>
                  <a:pt x="353" y="109"/>
                  <a:pt x="245" y="82"/>
                  <a:pt x="109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6338187" y="3685457"/>
            <a:ext cx="40942" cy="37127"/>
          </a:xfrm>
          <a:custGeom>
            <a:rect b="b" l="l" r="r" t="t"/>
            <a:pathLst>
              <a:path extrusionOk="0" h="837" w="923">
                <a:moveTo>
                  <a:pt x="760" y="0"/>
                </a:moveTo>
                <a:cubicBezTo>
                  <a:pt x="537" y="0"/>
                  <a:pt x="359" y="124"/>
                  <a:pt x="271" y="212"/>
                </a:cubicBezTo>
                <a:cubicBezTo>
                  <a:pt x="136" y="321"/>
                  <a:pt x="0" y="755"/>
                  <a:pt x="271" y="836"/>
                </a:cubicBezTo>
                <a:cubicBezTo>
                  <a:pt x="273" y="836"/>
                  <a:pt x="275" y="837"/>
                  <a:pt x="276" y="837"/>
                </a:cubicBezTo>
                <a:cubicBezTo>
                  <a:pt x="368" y="837"/>
                  <a:pt x="763" y="155"/>
                  <a:pt x="922" y="22"/>
                </a:cubicBezTo>
                <a:cubicBezTo>
                  <a:pt x="866" y="7"/>
                  <a:pt x="812" y="0"/>
                  <a:pt x="760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6277993" y="4608065"/>
            <a:ext cx="25328" cy="56733"/>
          </a:xfrm>
          <a:custGeom>
            <a:rect b="b" l="l" r="r" t="t"/>
            <a:pathLst>
              <a:path extrusionOk="0" h="1279" w="571">
                <a:moveTo>
                  <a:pt x="435" y="0"/>
                </a:moveTo>
                <a:cubicBezTo>
                  <a:pt x="218" y="705"/>
                  <a:pt x="1" y="1275"/>
                  <a:pt x="1" y="1275"/>
                </a:cubicBezTo>
                <a:cubicBezTo>
                  <a:pt x="4" y="1277"/>
                  <a:pt x="6" y="1279"/>
                  <a:pt x="10" y="1279"/>
                </a:cubicBezTo>
                <a:cubicBezTo>
                  <a:pt x="80" y="1279"/>
                  <a:pt x="338" y="755"/>
                  <a:pt x="571" y="109"/>
                </a:cubicBezTo>
                <a:cubicBezTo>
                  <a:pt x="543" y="54"/>
                  <a:pt x="516" y="27"/>
                  <a:pt x="435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5897801" y="3674234"/>
            <a:ext cx="197391" cy="987265"/>
          </a:xfrm>
          <a:custGeom>
            <a:rect b="b" l="l" r="r" t="t"/>
            <a:pathLst>
              <a:path extrusionOk="0" h="22257" w="4450">
                <a:moveTo>
                  <a:pt x="471" y="0"/>
                </a:moveTo>
                <a:cubicBezTo>
                  <a:pt x="468" y="0"/>
                  <a:pt x="465" y="1"/>
                  <a:pt x="462" y="4"/>
                </a:cubicBezTo>
                <a:cubicBezTo>
                  <a:pt x="408" y="31"/>
                  <a:pt x="326" y="628"/>
                  <a:pt x="245" y="1306"/>
                </a:cubicBezTo>
                <a:cubicBezTo>
                  <a:pt x="109" y="2337"/>
                  <a:pt x="1" y="3584"/>
                  <a:pt x="1" y="3584"/>
                </a:cubicBezTo>
                <a:cubicBezTo>
                  <a:pt x="1" y="3584"/>
                  <a:pt x="2198" y="20916"/>
                  <a:pt x="2469" y="21649"/>
                </a:cubicBezTo>
                <a:cubicBezTo>
                  <a:pt x="2657" y="22095"/>
                  <a:pt x="2987" y="22257"/>
                  <a:pt x="3390" y="22257"/>
                </a:cubicBezTo>
                <a:cubicBezTo>
                  <a:pt x="3452" y="22257"/>
                  <a:pt x="3516" y="22253"/>
                  <a:pt x="3581" y="22246"/>
                </a:cubicBezTo>
                <a:cubicBezTo>
                  <a:pt x="3798" y="22191"/>
                  <a:pt x="3961" y="22137"/>
                  <a:pt x="4097" y="22029"/>
                </a:cubicBezTo>
                <a:cubicBezTo>
                  <a:pt x="4341" y="21812"/>
                  <a:pt x="4449" y="21567"/>
                  <a:pt x="4449" y="21242"/>
                </a:cubicBezTo>
                <a:cubicBezTo>
                  <a:pt x="4449" y="20971"/>
                  <a:pt x="2198" y="4588"/>
                  <a:pt x="2008" y="3313"/>
                </a:cubicBezTo>
                <a:cubicBezTo>
                  <a:pt x="1900" y="3042"/>
                  <a:pt x="1493" y="1984"/>
                  <a:pt x="1086" y="1143"/>
                </a:cubicBezTo>
                <a:cubicBezTo>
                  <a:pt x="802" y="498"/>
                  <a:pt x="543" y="0"/>
                  <a:pt x="471" y="0"/>
                </a:cubicBezTo>
                <a:close/>
              </a:path>
            </a:pathLst>
          </a:custGeom>
          <a:solidFill>
            <a:srgbClr val="DE94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5918250" y="3674234"/>
            <a:ext cx="176942" cy="977151"/>
          </a:xfrm>
          <a:custGeom>
            <a:rect b="b" l="l" r="r" t="t"/>
            <a:pathLst>
              <a:path extrusionOk="0" h="22029" w="3989">
                <a:moveTo>
                  <a:pt x="10" y="0"/>
                </a:moveTo>
                <a:cubicBezTo>
                  <a:pt x="7" y="0"/>
                  <a:pt x="4" y="1"/>
                  <a:pt x="1" y="4"/>
                </a:cubicBezTo>
                <a:cubicBezTo>
                  <a:pt x="1" y="4"/>
                  <a:pt x="1167" y="2988"/>
                  <a:pt x="1276" y="3828"/>
                </a:cubicBezTo>
                <a:cubicBezTo>
                  <a:pt x="1466" y="4669"/>
                  <a:pt x="3554" y="19181"/>
                  <a:pt x="3636" y="22029"/>
                </a:cubicBezTo>
                <a:cubicBezTo>
                  <a:pt x="3880" y="21812"/>
                  <a:pt x="3988" y="21567"/>
                  <a:pt x="3988" y="21242"/>
                </a:cubicBezTo>
                <a:cubicBezTo>
                  <a:pt x="3988" y="20971"/>
                  <a:pt x="1737" y="4588"/>
                  <a:pt x="1547" y="3313"/>
                </a:cubicBezTo>
                <a:cubicBezTo>
                  <a:pt x="1439" y="3042"/>
                  <a:pt x="1032" y="1984"/>
                  <a:pt x="625" y="1143"/>
                </a:cubicBezTo>
                <a:cubicBezTo>
                  <a:pt x="341" y="498"/>
                  <a:pt x="82" y="0"/>
                  <a:pt x="10" y="0"/>
                </a:cubicBezTo>
                <a:close/>
              </a:path>
            </a:pathLst>
          </a:custGeom>
          <a:solidFill>
            <a:srgbClr val="E3AB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/>
          <p:nvPr/>
        </p:nvSpPr>
        <p:spPr>
          <a:xfrm>
            <a:off x="5896603" y="3821193"/>
            <a:ext cx="198589" cy="840308"/>
          </a:xfrm>
          <a:custGeom>
            <a:rect b="b" l="l" r="r" t="t"/>
            <a:pathLst>
              <a:path extrusionOk="0" h="18944" w="4477">
                <a:moveTo>
                  <a:pt x="2035" y="0"/>
                </a:moveTo>
                <a:cubicBezTo>
                  <a:pt x="2035" y="0"/>
                  <a:pt x="2035" y="244"/>
                  <a:pt x="1791" y="271"/>
                </a:cubicBezTo>
                <a:lnTo>
                  <a:pt x="1710" y="271"/>
                </a:lnTo>
                <a:cubicBezTo>
                  <a:pt x="1574" y="271"/>
                  <a:pt x="1520" y="136"/>
                  <a:pt x="1520" y="136"/>
                </a:cubicBezTo>
                <a:cubicBezTo>
                  <a:pt x="1520" y="136"/>
                  <a:pt x="1411" y="298"/>
                  <a:pt x="1276" y="353"/>
                </a:cubicBezTo>
                <a:cubicBezTo>
                  <a:pt x="1167" y="353"/>
                  <a:pt x="1113" y="298"/>
                  <a:pt x="1004" y="217"/>
                </a:cubicBezTo>
                <a:cubicBezTo>
                  <a:pt x="950" y="353"/>
                  <a:pt x="814" y="407"/>
                  <a:pt x="679" y="407"/>
                </a:cubicBezTo>
                <a:cubicBezTo>
                  <a:pt x="570" y="407"/>
                  <a:pt x="435" y="271"/>
                  <a:pt x="435" y="271"/>
                </a:cubicBezTo>
                <a:cubicBezTo>
                  <a:pt x="435" y="271"/>
                  <a:pt x="353" y="434"/>
                  <a:pt x="218" y="434"/>
                </a:cubicBezTo>
                <a:cubicBezTo>
                  <a:pt x="136" y="434"/>
                  <a:pt x="1" y="217"/>
                  <a:pt x="1" y="217"/>
                </a:cubicBezTo>
                <a:lnTo>
                  <a:pt x="1" y="217"/>
                </a:lnTo>
                <a:cubicBezTo>
                  <a:pt x="1" y="218"/>
                  <a:pt x="1655" y="13426"/>
                  <a:pt x="2225" y="16898"/>
                </a:cubicBezTo>
                <a:cubicBezTo>
                  <a:pt x="2360" y="17658"/>
                  <a:pt x="2469" y="18200"/>
                  <a:pt x="2496" y="18336"/>
                </a:cubicBezTo>
                <a:cubicBezTo>
                  <a:pt x="2684" y="18782"/>
                  <a:pt x="3014" y="18944"/>
                  <a:pt x="3417" y="18944"/>
                </a:cubicBezTo>
                <a:cubicBezTo>
                  <a:pt x="3479" y="18944"/>
                  <a:pt x="3543" y="18940"/>
                  <a:pt x="3608" y="18933"/>
                </a:cubicBezTo>
                <a:cubicBezTo>
                  <a:pt x="3825" y="18878"/>
                  <a:pt x="3988" y="18824"/>
                  <a:pt x="4124" y="18716"/>
                </a:cubicBezTo>
                <a:cubicBezTo>
                  <a:pt x="4368" y="18499"/>
                  <a:pt x="4476" y="18254"/>
                  <a:pt x="4476" y="17929"/>
                </a:cubicBezTo>
                <a:cubicBezTo>
                  <a:pt x="4476" y="17658"/>
                  <a:pt x="2225" y="1275"/>
                  <a:pt x="2035" y="0"/>
                </a:cubicBezTo>
                <a:close/>
              </a:path>
            </a:pathLst>
          </a:custGeom>
          <a:solidFill>
            <a:srgbClr val="F0C6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5972411" y="3821193"/>
            <a:ext cx="122782" cy="830195"/>
          </a:xfrm>
          <a:custGeom>
            <a:rect b="b" l="l" r="r" t="t"/>
            <a:pathLst>
              <a:path extrusionOk="0" h="18716" w="2768">
                <a:moveTo>
                  <a:pt x="326" y="0"/>
                </a:moveTo>
                <a:cubicBezTo>
                  <a:pt x="326" y="0"/>
                  <a:pt x="326" y="244"/>
                  <a:pt x="82" y="271"/>
                </a:cubicBezTo>
                <a:lnTo>
                  <a:pt x="1" y="271"/>
                </a:lnTo>
                <a:cubicBezTo>
                  <a:pt x="55" y="353"/>
                  <a:pt x="55" y="407"/>
                  <a:pt x="55" y="488"/>
                </a:cubicBezTo>
                <a:cubicBezTo>
                  <a:pt x="245" y="1356"/>
                  <a:pt x="2333" y="15868"/>
                  <a:pt x="2415" y="18716"/>
                </a:cubicBezTo>
                <a:cubicBezTo>
                  <a:pt x="2659" y="18499"/>
                  <a:pt x="2767" y="18254"/>
                  <a:pt x="2767" y="17929"/>
                </a:cubicBezTo>
                <a:cubicBezTo>
                  <a:pt x="2767" y="17658"/>
                  <a:pt x="516" y="1275"/>
                  <a:pt x="326" y="0"/>
                </a:cubicBezTo>
                <a:close/>
              </a:path>
            </a:pathLst>
          </a:custGeom>
          <a:solidFill>
            <a:srgbClr val="99CF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/>
          <p:nvPr/>
        </p:nvSpPr>
        <p:spPr>
          <a:xfrm>
            <a:off x="5897801" y="3833214"/>
            <a:ext cx="119189" cy="737577"/>
          </a:xfrm>
          <a:custGeom>
            <a:rect b="b" l="l" r="r" t="t"/>
            <a:pathLst>
              <a:path extrusionOk="0" h="16628" w="2687">
                <a:moveTo>
                  <a:pt x="1" y="0"/>
                </a:moveTo>
                <a:cubicBezTo>
                  <a:pt x="1" y="1"/>
                  <a:pt x="1628" y="13156"/>
                  <a:pt x="2198" y="16627"/>
                </a:cubicBezTo>
                <a:lnTo>
                  <a:pt x="2686" y="16627"/>
                </a:lnTo>
                <a:lnTo>
                  <a:pt x="435" y="82"/>
                </a:lnTo>
                <a:cubicBezTo>
                  <a:pt x="435" y="82"/>
                  <a:pt x="381" y="244"/>
                  <a:pt x="245" y="244"/>
                </a:cubicBezTo>
                <a:cubicBezTo>
                  <a:pt x="136" y="244"/>
                  <a:pt x="1" y="0"/>
                  <a:pt x="1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/>
          <p:nvPr/>
        </p:nvSpPr>
        <p:spPr>
          <a:xfrm>
            <a:off x="5893010" y="3832016"/>
            <a:ext cx="105926" cy="760421"/>
          </a:xfrm>
          <a:custGeom>
            <a:rect b="b" l="l" r="r" t="t"/>
            <a:pathLst>
              <a:path extrusionOk="0" h="17143" w="2388">
                <a:moveTo>
                  <a:pt x="109" y="0"/>
                </a:moveTo>
                <a:cubicBezTo>
                  <a:pt x="0" y="516"/>
                  <a:pt x="1085" y="8843"/>
                  <a:pt x="1411" y="10768"/>
                </a:cubicBezTo>
                <a:cubicBezTo>
                  <a:pt x="1682" y="12531"/>
                  <a:pt x="2387" y="17142"/>
                  <a:pt x="2387" y="17142"/>
                </a:cubicBezTo>
                <a:cubicBezTo>
                  <a:pt x="2387" y="17142"/>
                  <a:pt x="1682" y="11718"/>
                  <a:pt x="1302" y="9195"/>
                </a:cubicBezTo>
                <a:cubicBezTo>
                  <a:pt x="923" y="6619"/>
                  <a:pt x="109" y="1"/>
                  <a:pt x="109" y="0"/>
                </a:cubicBez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5943534" y="3828379"/>
            <a:ext cx="122782" cy="753235"/>
          </a:xfrm>
          <a:custGeom>
            <a:rect b="b" l="l" r="r" t="t"/>
            <a:pathLst>
              <a:path extrusionOk="0" h="16981" w="2768">
                <a:moveTo>
                  <a:pt x="462" y="1"/>
                </a:moveTo>
                <a:cubicBezTo>
                  <a:pt x="462" y="1"/>
                  <a:pt x="353" y="191"/>
                  <a:pt x="218" y="218"/>
                </a:cubicBezTo>
                <a:cubicBezTo>
                  <a:pt x="136" y="218"/>
                  <a:pt x="55" y="136"/>
                  <a:pt x="1" y="82"/>
                </a:cubicBezTo>
                <a:lnTo>
                  <a:pt x="1" y="82"/>
                </a:lnTo>
                <a:lnTo>
                  <a:pt x="2333" y="16980"/>
                </a:lnTo>
                <a:lnTo>
                  <a:pt x="2767" y="16926"/>
                </a:lnTo>
                <a:lnTo>
                  <a:pt x="462" y="1"/>
                </a:lnTo>
                <a:close/>
              </a:path>
            </a:pathLst>
          </a:custGeom>
          <a:solidFill>
            <a:srgbClr val="DD8D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5995255" y="4555101"/>
            <a:ext cx="101135" cy="106414"/>
          </a:xfrm>
          <a:custGeom>
            <a:rect b="b" l="l" r="r" t="t"/>
            <a:pathLst>
              <a:path extrusionOk="0" h="2399" w="2280">
                <a:moveTo>
                  <a:pt x="2089" y="1"/>
                </a:moveTo>
                <a:cubicBezTo>
                  <a:pt x="2008" y="55"/>
                  <a:pt x="1900" y="136"/>
                  <a:pt x="1764" y="163"/>
                </a:cubicBezTo>
                <a:cubicBezTo>
                  <a:pt x="1601" y="272"/>
                  <a:pt x="1411" y="326"/>
                  <a:pt x="1140" y="380"/>
                </a:cubicBezTo>
                <a:cubicBezTo>
                  <a:pt x="985" y="413"/>
                  <a:pt x="840" y="426"/>
                  <a:pt x="707" y="426"/>
                </a:cubicBezTo>
                <a:cubicBezTo>
                  <a:pt x="397" y="426"/>
                  <a:pt x="153" y="356"/>
                  <a:pt x="1" y="299"/>
                </a:cubicBezTo>
                <a:lnTo>
                  <a:pt x="1" y="299"/>
                </a:lnTo>
                <a:cubicBezTo>
                  <a:pt x="55" y="516"/>
                  <a:pt x="82" y="679"/>
                  <a:pt x="109" y="841"/>
                </a:cubicBezTo>
                <a:cubicBezTo>
                  <a:pt x="218" y="1357"/>
                  <a:pt x="272" y="1655"/>
                  <a:pt x="326" y="1791"/>
                </a:cubicBezTo>
                <a:cubicBezTo>
                  <a:pt x="491" y="2237"/>
                  <a:pt x="818" y="2399"/>
                  <a:pt x="1238" y="2399"/>
                </a:cubicBezTo>
                <a:cubicBezTo>
                  <a:pt x="1302" y="2399"/>
                  <a:pt x="1369" y="2395"/>
                  <a:pt x="1438" y="2388"/>
                </a:cubicBezTo>
                <a:cubicBezTo>
                  <a:pt x="1628" y="2333"/>
                  <a:pt x="1818" y="2279"/>
                  <a:pt x="1954" y="2171"/>
                </a:cubicBezTo>
                <a:cubicBezTo>
                  <a:pt x="2171" y="1954"/>
                  <a:pt x="2279" y="1709"/>
                  <a:pt x="2279" y="1384"/>
                </a:cubicBezTo>
                <a:cubicBezTo>
                  <a:pt x="2279" y="1357"/>
                  <a:pt x="2252" y="1058"/>
                  <a:pt x="2171" y="597"/>
                </a:cubicBezTo>
                <a:cubicBezTo>
                  <a:pt x="2144" y="435"/>
                  <a:pt x="2117" y="245"/>
                  <a:pt x="2089" y="1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6072261" y="4555101"/>
            <a:ext cx="22933" cy="96300"/>
          </a:xfrm>
          <a:custGeom>
            <a:rect b="b" l="l" r="r" t="t"/>
            <a:pathLst>
              <a:path extrusionOk="0" h="2171" w="517">
                <a:moveTo>
                  <a:pt x="299" y="1"/>
                </a:moveTo>
                <a:cubicBezTo>
                  <a:pt x="245" y="55"/>
                  <a:pt x="136" y="136"/>
                  <a:pt x="1" y="163"/>
                </a:cubicBezTo>
                <a:cubicBezTo>
                  <a:pt x="109" y="977"/>
                  <a:pt x="164" y="1709"/>
                  <a:pt x="164" y="2171"/>
                </a:cubicBezTo>
                <a:cubicBezTo>
                  <a:pt x="408" y="1954"/>
                  <a:pt x="516" y="1709"/>
                  <a:pt x="516" y="1384"/>
                </a:cubicBezTo>
                <a:cubicBezTo>
                  <a:pt x="516" y="1357"/>
                  <a:pt x="462" y="1058"/>
                  <a:pt x="408" y="597"/>
                </a:cubicBezTo>
                <a:cubicBezTo>
                  <a:pt x="381" y="435"/>
                  <a:pt x="326" y="245"/>
                  <a:pt x="299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5908624" y="3671927"/>
            <a:ext cx="37349" cy="62455"/>
          </a:xfrm>
          <a:custGeom>
            <a:rect b="b" l="l" r="r" t="t"/>
            <a:pathLst>
              <a:path extrusionOk="0" h="1408" w="842">
                <a:moveTo>
                  <a:pt x="248" y="1"/>
                </a:moveTo>
                <a:cubicBezTo>
                  <a:pt x="247" y="1"/>
                  <a:pt x="246" y="1"/>
                  <a:pt x="245" y="2"/>
                </a:cubicBezTo>
                <a:cubicBezTo>
                  <a:pt x="191" y="83"/>
                  <a:pt x="109" y="653"/>
                  <a:pt x="1" y="1331"/>
                </a:cubicBezTo>
                <a:cubicBezTo>
                  <a:pt x="80" y="1378"/>
                  <a:pt x="168" y="1407"/>
                  <a:pt x="260" y="1407"/>
                </a:cubicBezTo>
                <a:cubicBezTo>
                  <a:pt x="326" y="1407"/>
                  <a:pt x="394" y="1392"/>
                  <a:pt x="462" y="1358"/>
                </a:cubicBezTo>
                <a:cubicBezTo>
                  <a:pt x="571" y="1331"/>
                  <a:pt x="625" y="1304"/>
                  <a:pt x="706" y="1277"/>
                </a:cubicBezTo>
                <a:cubicBezTo>
                  <a:pt x="788" y="1222"/>
                  <a:pt x="815" y="1195"/>
                  <a:pt x="842" y="1168"/>
                </a:cubicBezTo>
                <a:cubicBezTo>
                  <a:pt x="551" y="507"/>
                  <a:pt x="286" y="1"/>
                  <a:pt x="248" y="1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5988069" y="4526224"/>
            <a:ext cx="103486" cy="74254"/>
          </a:xfrm>
          <a:custGeom>
            <a:rect b="b" l="l" r="r" t="t"/>
            <a:pathLst>
              <a:path extrusionOk="0" h="1674" w="2333">
                <a:moveTo>
                  <a:pt x="2170" y="1"/>
                </a:moveTo>
                <a:cubicBezTo>
                  <a:pt x="2116" y="82"/>
                  <a:pt x="2007" y="136"/>
                  <a:pt x="1872" y="191"/>
                </a:cubicBezTo>
                <a:cubicBezTo>
                  <a:pt x="1655" y="272"/>
                  <a:pt x="1465" y="353"/>
                  <a:pt x="1194" y="408"/>
                </a:cubicBezTo>
                <a:cubicBezTo>
                  <a:pt x="965" y="447"/>
                  <a:pt x="780" y="465"/>
                  <a:pt x="623" y="465"/>
                </a:cubicBezTo>
                <a:cubicBezTo>
                  <a:pt x="354" y="465"/>
                  <a:pt x="172" y="412"/>
                  <a:pt x="0" y="326"/>
                </a:cubicBezTo>
                <a:lnTo>
                  <a:pt x="0" y="326"/>
                </a:lnTo>
                <a:cubicBezTo>
                  <a:pt x="82" y="787"/>
                  <a:pt x="136" y="1194"/>
                  <a:pt x="217" y="1547"/>
                </a:cubicBezTo>
                <a:cubicBezTo>
                  <a:pt x="369" y="1604"/>
                  <a:pt x="613" y="1674"/>
                  <a:pt x="932" y="1674"/>
                </a:cubicBezTo>
                <a:cubicBezTo>
                  <a:pt x="1069" y="1674"/>
                  <a:pt x="1220" y="1661"/>
                  <a:pt x="1383" y="1628"/>
                </a:cubicBezTo>
                <a:cubicBezTo>
                  <a:pt x="1628" y="1601"/>
                  <a:pt x="1845" y="1547"/>
                  <a:pt x="2007" y="1438"/>
                </a:cubicBezTo>
                <a:cubicBezTo>
                  <a:pt x="2143" y="1357"/>
                  <a:pt x="2251" y="1330"/>
                  <a:pt x="2333" y="1275"/>
                </a:cubicBezTo>
                <a:cubicBezTo>
                  <a:pt x="2333" y="1167"/>
                  <a:pt x="2306" y="1058"/>
                  <a:pt x="2306" y="923"/>
                </a:cubicBezTo>
                <a:cubicBezTo>
                  <a:pt x="2306" y="814"/>
                  <a:pt x="2279" y="733"/>
                  <a:pt x="2279" y="625"/>
                </a:cubicBezTo>
                <a:lnTo>
                  <a:pt x="217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6071063" y="4526224"/>
            <a:ext cx="20493" cy="63830"/>
          </a:xfrm>
          <a:custGeom>
            <a:rect b="b" l="l" r="r" t="t"/>
            <a:pathLst>
              <a:path extrusionOk="0" h="1439" w="462">
                <a:moveTo>
                  <a:pt x="299" y="1"/>
                </a:moveTo>
                <a:cubicBezTo>
                  <a:pt x="245" y="82"/>
                  <a:pt x="136" y="136"/>
                  <a:pt x="1" y="191"/>
                </a:cubicBezTo>
                <a:cubicBezTo>
                  <a:pt x="55" y="625"/>
                  <a:pt x="109" y="1058"/>
                  <a:pt x="136" y="1438"/>
                </a:cubicBezTo>
                <a:cubicBezTo>
                  <a:pt x="272" y="1357"/>
                  <a:pt x="380" y="1330"/>
                  <a:pt x="462" y="1275"/>
                </a:cubicBezTo>
                <a:cubicBezTo>
                  <a:pt x="462" y="1167"/>
                  <a:pt x="435" y="1058"/>
                  <a:pt x="435" y="923"/>
                </a:cubicBezTo>
                <a:cubicBezTo>
                  <a:pt x="435" y="814"/>
                  <a:pt x="408" y="733"/>
                  <a:pt x="408" y="625"/>
                </a:cubicBezTo>
                <a:lnTo>
                  <a:pt x="299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6010914" y="4613920"/>
            <a:ext cx="40942" cy="35619"/>
          </a:xfrm>
          <a:custGeom>
            <a:rect b="b" l="l" r="r" t="t"/>
            <a:pathLst>
              <a:path extrusionOk="0" h="803" w="923">
                <a:moveTo>
                  <a:pt x="252" y="1"/>
                </a:moveTo>
                <a:cubicBezTo>
                  <a:pt x="249" y="1"/>
                  <a:pt x="247" y="2"/>
                  <a:pt x="245" y="4"/>
                </a:cubicBezTo>
                <a:cubicBezTo>
                  <a:pt x="0" y="58"/>
                  <a:pt x="136" y="519"/>
                  <a:pt x="272" y="573"/>
                </a:cubicBezTo>
                <a:cubicBezTo>
                  <a:pt x="340" y="688"/>
                  <a:pt x="526" y="803"/>
                  <a:pt x="778" y="803"/>
                </a:cubicBezTo>
                <a:cubicBezTo>
                  <a:pt x="824" y="803"/>
                  <a:pt x="872" y="799"/>
                  <a:pt x="923" y="790"/>
                </a:cubicBezTo>
                <a:cubicBezTo>
                  <a:pt x="740" y="634"/>
                  <a:pt x="332" y="1"/>
                  <a:pt x="252" y="1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5919492" y="3674234"/>
            <a:ext cx="26481" cy="55536"/>
          </a:xfrm>
          <a:custGeom>
            <a:rect b="b" l="l" r="r" t="t"/>
            <a:pathLst>
              <a:path extrusionOk="0" h="1252" w="597">
                <a:moveTo>
                  <a:pt x="9" y="0"/>
                </a:moveTo>
                <a:cubicBezTo>
                  <a:pt x="6" y="0"/>
                  <a:pt x="3" y="1"/>
                  <a:pt x="0" y="4"/>
                </a:cubicBezTo>
                <a:cubicBezTo>
                  <a:pt x="0" y="4"/>
                  <a:pt x="190" y="574"/>
                  <a:pt x="461" y="1252"/>
                </a:cubicBezTo>
                <a:cubicBezTo>
                  <a:pt x="543" y="1197"/>
                  <a:pt x="570" y="1170"/>
                  <a:pt x="597" y="1143"/>
                </a:cubicBezTo>
                <a:cubicBezTo>
                  <a:pt x="313" y="498"/>
                  <a:pt x="78" y="0"/>
                  <a:pt x="9" y="0"/>
                </a:cubicBez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5971213" y="4656194"/>
            <a:ext cx="377837" cy="58995"/>
          </a:xfrm>
          <a:custGeom>
            <a:rect b="b" l="l" r="r" t="t"/>
            <a:pathLst>
              <a:path extrusionOk="0" h="1330" w="8518">
                <a:moveTo>
                  <a:pt x="0" y="0"/>
                </a:moveTo>
                <a:lnTo>
                  <a:pt x="0" y="1329"/>
                </a:lnTo>
                <a:lnTo>
                  <a:pt x="8517" y="1329"/>
                </a:lnTo>
                <a:lnTo>
                  <a:pt x="8517" y="27"/>
                </a:lnTo>
                <a:lnTo>
                  <a:pt x="0" y="0"/>
                </a:lnTo>
                <a:close/>
              </a:path>
            </a:pathLst>
          </a:custGeom>
          <a:solidFill>
            <a:srgbClr val="222E3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5885780" y="3966777"/>
            <a:ext cx="548702" cy="696635"/>
          </a:xfrm>
          <a:custGeom>
            <a:rect b="b" l="l" r="r" t="t"/>
            <a:pathLst>
              <a:path extrusionOk="0" h="15705" w="12370">
                <a:moveTo>
                  <a:pt x="7622" y="2089"/>
                </a:moveTo>
                <a:lnTo>
                  <a:pt x="7622" y="2116"/>
                </a:lnTo>
                <a:lnTo>
                  <a:pt x="7731" y="2224"/>
                </a:lnTo>
                <a:lnTo>
                  <a:pt x="7053" y="2902"/>
                </a:lnTo>
                <a:lnTo>
                  <a:pt x="6375" y="2224"/>
                </a:lnTo>
                <a:lnTo>
                  <a:pt x="6510" y="2089"/>
                </a:lnTo>
                <a:close/>
                <a:moveTo>
                  <a:pt x="2008" y="2116"/>
                </a:moveTo>
                <a:lnTo>
                  <a:pt x="2143" y="2251"/>
                </a:lnTo>
                <a:lnTo>
                  <a:pt x="1465" y="2929"/>
                </a:lnTo>
                <a:lnTo>
                  <a:pt x="787" y="2251"/>
                </a:lnTo>
                <a:lnTo>
                  <a:pt x="923" y="2116"/>
                </a:lnTo>
                <a:close/>
                <a:moveTo>
                  <a:pt x="3879" y="2116"/>
                </a:moveTo>
                <a:lnTo>
                  <a:pt x="4015" y="2251"/>
                </a:lnTo>
                <a:lnTo>
                  <a:pt x="3337" y="2929"/>
                </a:lnTo>
                <a:lnTo>
                  <a:pt x="2659" y="2251"/>
                </a:lnTo>
                <a:lnTo>
                  <a:pt x="2794" y="2116"/>
                </a:lnTo>
                <a:close/>
                <a:moveTo>
                  <a:pt x="5778" y="2116"/>
                </a:moveTo>
                <a:lnTo>
                  <a:pt x="5886" y="2251"/>
                </a:lnTo>
                <a:lnTo>
                  <a:pt x="5208" y="2929"/>
                </a:lnTo>
                <a:lnTo>
                  <a:pt x="4530" y="2251"/>
                </a:lnTo>
                <a:lnTo>
                  <a:pt x="4666" y="2116"/>
                </a:lnTo>
                <a:close/>
                <a:moveTo>
                  <a:pt x="9494" y="2143"/>
                </a:moveTo>
                <a:lnTo>
                  <a:pt x="9602" y="2251"/>
                </a:lnTo>
                <a:lnTo>
                  <a:pt x="8924" y="2929"/>
                </a:lnTo>
                <a:lnTo>
                  <a:pt x="8273" y="2251"/>
                </a:lnTo>
                <a:lnTo>
                  <a:pt x="8382" y="2143"/>
                </a:lnTo>
                <a:close/>
                <a:moveTo>
                  <a:pt x="11366" y="2143"/>
                </a:moveTo>
                <a:lnTo>
                  <a:pt x="11447" y="2251"/>
                </a:lnTo>
                <a:lnTo>
                  <a:pt x="10769" y="2929"/>
                </a:lnTo>
                <a:lnTo>
                  <a:pt x="10145" y="2251"/>
                </a:lnTo>
                <a:lnTo>
                  <a:pt x="10226" y="2143"/>
                </a:lnTo>
                <a:close/>
                <a:moveTo>
                  <a:pt x="11610" y="2658"/>
                </a:moveTo>
                <a:lnTo>
                  <a:pt x="11528" y="3580"/>
                </a:lnTo>
                <a:lnTo>
                  <a:pt x="11094" y="3174"/>
                </a:lnTo>
                <a:lnTo>
                  <a:pt x="11610" y="2658"/>
                </a:lnTo>
                <a:close/>
                <a:moveTo>
                  <a:pt x="733" y="2767"/>
                </a:moveTo>
                <a:lnTo>
                  <a:pt x="1221" y="3201"/>
                </a:lnTo>
                <a:lnTo>
                  <a:pt x="814" y="3608"/>
                </a:lnTo>
                <a:lnTo>
                  <a:pt x="733" y="2767"/>
                </a:lnTo>
                <a:close/>
                <a:moveTo>
                  <a:pt x="9901" y="2495"/>
                </a:moveTo>
                <a:lnTo>
                  <a:pt x="10579" y="3174"/>
                </a:lnTo>
                <a:lnTo>
                  <a:pt x="9901" y="3852"/>
                </a:lnTo>
                <a:lnTo>
                  <a:pt x="9223" y="3174"/>
                </a:lnTo>
                <a:lnTo>
                  <a:pt x="9901" y="2495"/>
                </a:lnTo>
                <a:close/>
                <a:moveTo>
                  <a:pt x="2415" y="2523"/>
                </a:moveTo>
                <a:lnTo>
                  <a:pt x="3093" y="3201"/>
                </a:lnTo>
                <a:lnTo>
                  <a:pt x="2415" y="3879"/>
                </a:lnTo>
                <a:lnTo>
                  <a:pt x="1737" y="3201"/>
                </a:lnTo>
                <a:lnTo>
                  <a:pt x="2415" y="2523"/>
                </a:lnTo>
                <a:close/>
                <a:moveTo>
                  <a:pt x="4286" y="2523"/>
                </a:moveTo>
                <a:lnTo>
                  <a:pt x="4964" y="3201"/>
                </a:lnTo>
                <a:lnTo>
                  <a:pt x="4286" y="3879"/>
                </a:lnTo>
                <a:lnTo>
                  <a:pt x="3608" y="3201"/>
                </a:lnTo>
                <a:lnTo>
                  <a:pt x="4286" y="2523"/>
                </a:lnTo>
                <a:close/>
                <a:moveTo>
                  <a:pt x="6131" y="2523"/>
                </a:moveTo>
                <a:lnTo>
                  <a:pt x="6809" y="3201"/>
                </a:lnTo>
                <a:lnTo>
                  <a:pt x="6131" y="3879"/>
                </a:lnTo>
                <a:lnTo>
                  <a:pt x="5453" y="3201"/>
                </a:lnTo>
                <a:lnTo>
                  <a:pt x="6131" y="2523"/>
                </a:lnTo>
                <a:close/>
                <a:moveTo>
                  <a:pt x="8029" y="2523"/>
                </a:moveTo>
                <a:lnTo>
                  <a:pt x="8707" y="3201"/>
                </a:lnTo>
                <a:lnTo>
                  <a:pt x="8029" y="3879"/>
                </a:lnTo>
                <a:lnTo>
                  <a:pt x="7351" y="3201"/>
                </a:lnTo>
                <a:lnTo>
                  <a:pt x="8029" y="2523"/>
                </a:lnTo>
                <a:close/>
                <a:moveTo>
                  <a:pt x="5208" y="3445"/>
                </a:moveTo>
                <a:lnTo>
                  <a:pt x="5886" y="4123"/>
                </a:lnTo>
                <a:lnTo>
                  <a:pt x="5208" y="4801"/>
                </a:lnTo>
                <a:lnTo>
                  <a:pt x="4530" y="4123"/>
                </a:lnTo>
                <a:lnTo>
                  <a:pt x="5208" y="3445"/>
                </a:lnTo>
                <a:close/>
                <a:moveTo>
                  <a:pt x="7080" y="3445"/>
                </a:moveTo>
                <a:lnTo>
                  <a:pt x="7758" y="4123"/>
                </a:lnTo>
                <a:lnTo>
                  <a:pt x="7080" y="4801"/>
                </a:lnTo>
                <a:lnTo>
                  <a:pt x="6402" y="4123"/>
                </a:lnTo>
                <a:lnTo>
                  <a:pt x="7080" y="3445"/>
                </a:lnTo>
                <a:close/>
                <a:moveTo>
                  <a:pt x="8951" y="3445"/>
                </a:moveTo>
                <a:lnTo>
                  <a:pt x="9630" y="4123"/>
                </a:lnTo>
                <a:lnTo>
                  <a:pt x="8951" y="4801"/>
                </a:lnTo>
                <a:lnTo>
                  <a:pt x="8273" y="4123"/>
                </a:lnTo>
                <a:lnTo>
                  <a:pt x="8951" y="3445"/>
                </a:lnTo>
                <a:close/>
                <a:moveTo>
                  <a:pt x="1465" y="3472"/>
                </a:moveTo>
                <a:lnTo>
                  <a:pt x="2143" y="4150"/>
                </a:lnTo>
                <a:lnTo>
                  <a:pt x="1465" y="4828"/>
                </a:lnTo>
                <a:lnTo>
                  <a:pt x="841" y="4204"/>
                </a:lnTo>
                <a:lnTo>
                  <a:pt x="841" y="4069"/>
                </a:lnTo>
                <a:lnTo>
                  <a:pt x="1465" y="3472"/>
                </a:lnTo>
                <a:close/>
                <a:moveTo>
                  <a:pt x="3364" y="3472"/>
                </a:moveTo>
                <a:lnTo>
                  <a:pt x="4042" y="4150"/>
                </a:lnTo>
                <a:lnTo>
                  <a:pt x="3364" y="4828"/>
                </a:lnTo>
                <a:lnTo>
                  <a:pt x="2686" y="4150"/>
                </a:lnTo>
                <a:lnTo>
                  <a:pt x="3364" y="3472"/>
                </a:lnTo>
                <a:close/>
                <a:moveTo>
                  <a:pt x="10850" y="3445"/>
                </a:moveTo>
                <a:lnTo>
                  <a:pt x="11501" y="4069"/>
                </a:lnTo>
                <a:lnTo>
                  <a:pt x="11501" y="4177"/>
                </a:lnTo>
                <a:lnTo>
                  <a:pt x="10877" y="4828"/>
                </a:lnTo>
                <a:lnTo>
                  <a:pt x="10172" y="4123"/>
                </a:lnTo>
                <a:lnTo>
                  <a:pt x="10850" y="3445"/>
                </a:lnTo>
                <a:close/>
                <a:moveTo>
                  <a:pt x="950" y="4774"/>
                </a:moveTo>
                <a:lnTo>
                  <a:pt x="1221" y="5099"/>
                </a:lnTo>
                <a:lnTo>
                  <a:pt x="977" y="5343"/>
                </a:lnTo>
                <a:lnTo>
                  <a:pt x="950" y="4774"/>
                </a:lnTo>
                <a:close/>
                <a:moveTo>
                  <a:pt x="11393" y="4747"/>
                </a:moveTo>
                <a:lnTo>
                  <a:pt x="11366" y="5343"/>
                </a:lnTo>
                <a:lnTo>
                  <a:pt x="11094" y="5072"/>
                </a:lnTo>
                <a:lnTo>
                  <a:pt x="11393" y="4747"/>
                </a:lnTo>
                <a:close/>
                <a:moveTo>
                  <a:pt x="2415" y="4394"/>
                </a:moveTo>
                <a:lnTo>
                  <a:pt x="3093" y="5072"/>
                </a:lnTo>
                <a:lnTo>
                  <a:pt x="2415" y="5750"/>
                </a:lnTo>
                <a:lnTo>
                  <a:pt x="1737" y="5072"/>
                </a:lnTo>
                <a:lnTo>
                  <a:pt x="2415" y="4394"/>
                </a:lnTo>
                <a:close/>
                <a:moveTo>
                  <a:pt x="4286" y="4394"/>
                </a:moveTo>
                <a:lnTo>
                  <a:pt x="4964" y="5072"/>
                </a:lnTo>
                <a:lnTo>
                  <a:pt x="4286" y="5750"/>
                </a:lnTo>
                <a:lnTo>
                  <a:pt x="3608" y="5072"/>
                </a:lnTo>
                <a:lnTo>
                  <a:pt x="4286" y="4394"/>
                </a:lnTo>
                <a:close/>
                <a:moveTo>
                  <a:pt x="6131" y="4394"/>
                </a:moveTo>
                <a:lnTo>
                  <a:pt x="6809" y="5072"/>
                </a:lnTo>
                <a:lnTo>
                  <a:pt x="6131" y="5750"/>
                </a:lnTo>
                <a:lnTo>
                  <a:pt x="5453" y="5072"/>
                </a:lnTo>
                <a:lnTo>
                  <a:pt x="6131" y="4394"/>
                </a:lnTo>
                <a:close/>
                <a:moveTo>
                  <a:pt x="8029" y="4394"/>
                </a:moveTo>
                <a:lnTo>
                  <a:pt x="8707" y="5072"/>
                </a:lnTo>
                <a:lnTo>
                  <a:pt x="8029" y="5750"/>
                </a:lnTo>
                <a:lnTo>
                  <a:pt x="7351" y="5072"/>
                </a:lnTo>
                <a:lnTo>
                  <a:pt x="8029" y="4394"/>
                </a:lnTo>
                <a:close/>
                <a:moveTo>
                  <a:pt x="9901" y="4394"/>
                </a:moveTo>
                <a:lnTo>
                  <a:pt x="10579" y="5072"/>
                </a:lnTo>
                <a:lnTo>
                  <a:pt x="9901" y="5750"/>
                </a:lnTo>
                <a:lnTo>
                  <a:pt x="9223" y="5072"/>
                </a:lnTo>
                <a:lnTo>
                  <a:pt x="9901" y="4394"/>
                </a:lnTo>
                <a:close/>
                <a:moveTo>
                  <a:pt x="10850" y="5289"/>
                </a:moveTo>
                <a:lnTo>
                  <a:pt x="11338" y="5777"/>
                </a:lnTo>
                <a:lnTo>
                  <a:pt x="11284" y="6211"/>
                </a:lnTo>
                <a:lnTo>
                  <a:pt x="10850" y="6645"/>
                </a:lnTo>
                <a:lnTo>
                  <a:pt x="10172" y="5967"/>
                </a:lnTo>
                <a:lnTo>
                  <a:pt x="10850" y="5289"/>
                </a:lnTo>
                <a:close/>
                <a:moveTo>
                  <a:pt x="1492" y="5343"/>
                </a:moveTo>
                <a:lnTo>
                  <a:pt x="2171" y="6022"/>
                </a:lnTo>
                <a:lnTo>
                  <a:pt x="1492" y="6700"/>
                </a:lnTo>
                <a:lnTo>
                  <a:pt x="1058" y="6239"/>
                </a:lnTo>
                <a:lnTo>
                  <a:pt x="1031" y="5805"/>
                </a:lnTo>
                <a:lnTo>
                  <a:pt x="1492" y="5343"/>
                </a:lnTo>
                <a:close/>
                <a:moveTo>
                  <a:pt x="3364" y="5343"/>
                </a:moveTo>
                <a:lnTo>
                  <a:pt x="4042" y="6022"/>
                </a:lnTo>
                <a:lnTo>
                  <a:pt x="3364" y="6700"/>
                </a:lnTo>
                <a:lnTo>
                  <a:pt x="2686" y="6022"/>
                </a:lnTo>
                <a:lnTo>
                  <a:pt x="3364" y="5343"/>
                </a:lnTo>
                <a:close/>
                <a:moveTo>
                  <a:pt x="5208" y="5343"/>
                </a:moveTo>
                <a:lnTo>
                  <a:pt x="5886" y="6022"/>
                </a:lnTo>
                <a:lnTo>
                  <a:pt x="5208" y="6700"/>
                </a:lnTo>
                <a:lnTo>
                  <a:pt x="4530" y="6022"/>
                </a:lnTo>
                <a:lnTo>
                  <a:pt x="5208" y="5343"/>
                </a:lnTo>
                <a:close/>
                <a:moveTo>
                  <a:pt x="7080" y="5343"/>
                </a:moveTo>
                <a:lnTo>
                  <a:pt x="7758" y="6022"/>
                </a:lnTo>
                <a:lnTo>
                  <a:pt x="7080" y="6700"/>
                </a:lnTo>
                <a:lnTo>
                  <a:pt x="6402" y="6022"/>
                </a:lnTo>
                <a:lnTo>
                  <a:pt x="7080" y="5343"/>
                </a:lnTo>
                <a:close/>
                <a:moveTo>
                  <a:pt x="8951" y="5343"/>
                </a:moveTo>
                <a:lnTo>
                  <a:pt x="9630" y="6022"/>
                </a:lnTo>
                <a:lnTo>
                  <a:pt x="8951" y="6700"/>
                </a:lnTo>
                <a:lnTo>
                  <a:pt x="8273" y="6022"/>
                </a:lnTo>
                <a:lnTo>
                  <a:pt x="8951" y="5343"/>
                </a:lnTo>
                <a:close/>
                <a:moveTo>
                  <a:pt x="1086" y="6835"/>
                </a:moveTo>
                <a:lnTo>
                  <a:pt x="1221" y="6971"/>
                </a:lnTo>
                <a:lnTo>
                  <a:pt x="1113" y="7052"/>
                </a:lnTo>
                <a:lnTo>
                  <a:pt x="1086" y="6835"/>
                </a:lnTo>
                <a:close/>
                <a:moveTo>
                  <a:pt x="11257" y="6835"/>
                </a:moveTo>
                <a:lnTo>
                  <a:pt x="11230" y="7052"/>
                </a:lnTo>
                <a:lnTo>
                  <a:pt x="11121" y="6971"/>
                </a:lnTo>
                <a:lnTo>
                  <a:pt x="11257" y="6835"/>
                </a:lnTo>
                <a:close/>
                <a:moveTo>
                  <a:pt x="8029" y="6239"/>
                </a:moveTo>
                <a:lnTo>
                  <a:pt x="8707" y="6917"/>
                </a:lnTo>
                <a:lnTo>
                  <a:pt x="8029" y="7595"/>
                </a:lnTo>
                <a:lnTo>
                  <a:pt x="7351" y="6917"/>
                </a:lnTo>
                <a:lnTo>
                  <a:pt x="8029" y="6239"/>
                </a:lnTo>
                <a:close/>
                <a:moveTo>
                  <a:pt x="9901" y="6239"/>
                </a:moveTo>
                <a:lnTo>
                  <a:pt x="10579" y="6917"/>
                </a:lnTo>
                <a:lnTo>
                  <a:pt x="9901" y="7595"/>
                </a:lnTo>
                <a:lnTo>
                  <a:pt x="9223" y="6917"/>
                </a:lnTo>
                <a:lnTo>
                  <a:pt x="9901" y="6239"/>
                </a:lnTo>
                <a:close/>
                <a:moveTo>
                  <a:pt x="2415" y="6293"/>
                </a:moveTo>
                <a:lnTo>
                  <a:pt x="3093" y="6971"/>
                </a:lnTo>
                <a:lnTo>
                  <a:pt x="2415" y="7649"/>
                </a:lnTo>
                <a:lnTo>
                  <a:pt x="1737" y="6971"/>
                </a:lnTo>
                <a:lnTo>
                  <a:pt x="2415" y="6293"/>
                </a:lnTo>
                <a:close/>
                <a:moveTo>
                  <a:pt x="4286" y="6293"/>
                </a:moveTo>
                <a:lnTo>
                  <a:pt x="4964" y="6971"/>
                </a:lnTo>
                <a:lnTo>
                  <a:pt x="4286" y="7649"/>
                </a:lnTo>
                <a:lnTo>
                  <a:pt x="3608" y="6971"/>
                </a:lnTo>
                <a:lnTo>
                  <a:pt x="4286" y="6293"/>
                </a:lnTo>
                <a:close/>
                <a:moveTo>
                  <a:pt x="6185" y="6293"/>
                </a:moveTo>
                <a:lnTo>
                  <a:pt x="6863" y="6971"/>
                </a:lnTo>
                <a:lnTo>
                  <a:pt x="6185" y="7649"/>
                </a:lnTo>
                <a:lnTo>
                  <a:pt x="5507" y="6971"/>
                </a:lnTo>
                <a:lnTo>
                  <a:pt x="6185" y="6293"/>
                </a:lnTo>
                <a:close/>
                <a:moveTo>
                  <a:pt x="1465" y="7188"/>
                </a:moveTo>
                <a:lnTo>
                  <a:pt x="2143" y="7866"/>
                </a:lnTo>
                <a:lnTo>
                  <a:pt x="1465" y="8544"/>
                </a:lnTo>
                <a:lnTo>
                  <a:pt x="1194" y="8273"/>
                </a:lnTo>
                <a:lnTo>
                  <a:pt x="1140" y="7541"/>
                </a:lnTo>
                <a:lnTo>
                  <a:pt x="1465" y="7188"/>
                </a:lnTo>
                <a:close/>
                <a:moveTo>
                  <a:pt x="5208" y="7188"/>
                </a:moveTo>
                <a:lnTo>
                  <a:pt x="5886" y="7866"/>
                </a:lnTo>
                <a:lnTo>
                  <a:pt x="5208" y="8544"/>
                </a:lnTo>
                <a:lnTo>
                  <a:pt x="4530" y="7866"/>
                </a:lnTo>
                <a:lnTo>
                  <a:pt x="5208" y="7188"/>
                </a:lnTo>
                <a:close/>
                <a:moveTo>
                  <a:pt x="7080" y="7188"/>
                </a:moveTo>
                <a:lnTo>
                  <a:pt x="7758" y="7866"/>
                </a:lnTo>
                <a:lnTo>
                  <a:pt x="7080" y="8544"/>
                </a:lnTo>
                <a:lnTo>
                  <a:pt x="6402" y="7866"/>
                </a:lnTo>
                <a:lnTo>
                  <a:pt x="7080" y="7188"/>
                </a:lnTo>
                <a:close/>
                <a:moveTo>
                  <a:pt x="8951" y="7188"/>
                </a:moveTo>
                <a:lnTo>
                  <a:pt x="9630" y="7866"/>
                </a:lnTo>
                <a:lnTo>
                  <a:pt x="8951" y="8544"/>
                </a:lnTo>
                <a:lnTo>
                  <a:pt x="8273" y="7866"/>
                </a:lnTo>
                <a:lnTo>
                  <a:pt x="8951" y="7188"/>
                </a:lnTo>
                <a:close/>
                <a:moveTo>
                  <a:pt x="10850" y="7188"/>
                </a:moveTo>
                <a:lnTo>
                  <a:pt x="11203" y="7541"/>
                </a:lnTo>
                <a:lnTo>
                  <a:pt x="11121" y="8273"/>
                </a:lnTo>
                <a:lnTo>
                  <a:pt x="10850" y="8544"/>
                </a:lnTo>
                <a:lnTo>
                  <a:pt x="10172" y="7866"/>
                </a:lnTo>
                <a:lnTo>
                  <a:pt x="10850" y="7188"/>
                </a:lnTo>
                <a:close/>
                <a:moveTo>
                  <a:pt x="3364" y="7242"/>
                </a:moveTo>
                <a:lnTo>
                  <a:pt x="4042" y="7920"/>
                </a:lnTo>
                <a:lnTo>
                  <a:pt x="3364" y="8598"/>
                </a:lnTo>
                <a:lnTo>
                  <a:pt x="2686" y="7920"/>
                </a:lnTo>
                <a:lnTo>
                  <a:pt x="3364" y="7242"/>
                </a:lnTo>
                <a:close/>
                <a:moveTo>
                  <a:pt x="2415" y="8137"/>
                </a:moveTo>
                <a:lnTo>
                  <a:pt x="3093" y="8815"/>
                </a:lnTo>
                <a:lnTo>
                  <a:pt x="2415" y="9493"/>
                </a:lnTo>
                <a:lnTo>
                  <a:pt x="1737" y="8815"/>
                </a:lnTo>
                <a:lnTo>
                  <a:pt x="2415" y="8137"/>
                </a:lnTo>
                <a:close/>
                <a:moveTo>
                  <a:pt x="4286" y="8137"/>
                </a:moveTo>
                <a:lnTo>
                  <a:pt x="4964" y="8815"/>
                </a:lnTo>
                <a:lnTo>
                  <a:pt x="4286" y="9493"/>
                </a:lnTo>
                <a:lnTo>
                  <a:pt x="3608" y="8815"/>
                </a:lnTo>
                <a:lnTo>
                  <a:pt x="4286" y="8137"/>
                </a:lnTo>
                <a:close/>
                <a:moveTo>
                  <a:pt x="6185" y="8137"/>
                </a:moveTo>
                <a:lnTo>
                  <a:pt x="6863" y="8815"/>
                </a:lnTo>
                <a:lnTo>
                  <a:pt x="6185" y="9493"/>
                </a:lnTo>
                <a:lnTo>
                  <a:pt x="5507" y="8815"/>
                </a:lnTo>
                <a:lnTo>
                  <a:pt x="6185" y="8137"/>
                </a:lnTo>
                <a:close/>
                <a:moveTo>
                  <a:pt x="8029" y="8137"/>
                </a:moveTo>
                <a:lnTo>
                  <a:pt x="8707" y="8815"/>
                </a:lnTo>
                <a:lnTo>
                  <a:pt x="8029" y="9493"/>
                </a:lnTo>
                <a:lnTo>
                  <a:pt x="7351" y="8815"/>
                </a:lnTo>
                <a:lnTo>
                  <a:pt x="8029" y="8137"/>
                </a:lnTo>
                <a:close/>
                <a:moveTo>
                  <a:pt x="9901" y="8137"/>
                </a:moveTo>
                <a:lnTo>
                  <a:pt x="10579" y="8815"/>
                </a:lnTo>
                <a:lnTo>
                  <a:pt x="9901" y="9493"/>
                </a:lnTo>
                <a:lnTo>
                  <a:pt x="9223" y="8815"/>
                </a:lnTo>
                <a:lnTo>
                  <a:pt x="9901" y="8137"/>
                </a:lnTo>
                <a:close/>
                <a:moveTo>
                  <a:pt x="1492" y="9087"/>
                </a:moveTo>
                <a:lnTo>
                  <a:pt x="2171" y="9765"/>
                </a:lnTo>
                <a:lnTo>
                  <a:pt x="1492" y="10443"/>
                </a:lnTo>
                <a:lnTo>
                  <a:pt x="1411" y="10389"/>
                </a:lnTo>
                <a:lnTo>
                  <a:pt x="1330" y="9304"/>
                </a:lnTo>
                <a:lnTo>
                  <a:pt x="1492" y="9087"/>
                </a:lnTo>
                <a:close/>
                <a:moveTo>
                  <a:pt x="3364" y="9087"/>
                </a:moveTo>
                <a:lnTo>
                  <a:pt x="4042" y="9765"/>
                </a:lnTo>
                <a:lnTo>
                  <a:pt x="3364" y="10443"/>
                </a:lnTo>
                <a:lnTo>
                  <a:pt x="2686" y="9765"/>
                </a:lnTo>
                <a:lnTo>
                  <a:pt x="3364" y="9087"/>
                </a:lnTo>
                <a:close/>
                <a:moveTo>
                  <a:pt x="5208" y="9087"/>
                </a:moveTo>
                <a:lnTo>
                  <a:pt x="5886" y="9765"/>
                </a:lnTo>
                <a:lnTo>
                  <a:pt x="5208" y="10443"/>
                </a:lnTo>
                <a:lnTo>
                  <a:pt x="4530" y="9765"/>
                </a:lnTo>
                <a:lnTo>
                  <a:pt x="5208" y="9087"/>
                </a:lnTo>
                <a:close/>
                <a:moveTo>
                  <a:pt x="7080" y="9087"/>
                </a:moveTo>
                <a:lnTo>
                  <a:pt x="7758" y="9765"/>
                </a:lnTo>
                <a:lnTo>
                  <a:pt x="7080" y="10443"/>
                </a:lnTo>
                <a:lnTo>
                  <a:pt x="6402" y="9765"/>
                </a:lnTo>
                <a:lnTo>
                  <a:pt x="7080" y="9087"/>
                </a:lnTo>
                <a:close/>
                <a:moveTo>
                  <a:pt x="8979" y="9087"/>
                </a:moveTo>
                <a:lnTo>
                  <a:pt x="9657" y="9765"/>
                </a:lnTo>
                <a:lnTo>
                  <a:pt x="8979" y="10443"/>
                </a:lnTo>
                <a:lnTo>
                  <a:pt x="8301" y="9765"/>
                </a:lnTo>
                <a:lnTo>
                  <a:pt x="8979" y="9087"/>
                </a:lnTo>
                <a:close/>
                <a:moveTo>
                  <a:pt x="10823" y="9087"/>
                </a:moveTo>
                <a:lnTo>
                  <a:pt x="10986" y="9276"/>
                </a:lnTo>
                <a:lnTo>
                  <a:pt x="10932" y="10361"/>
                </a:lnTo>
                <a:lnTo>
                  <a:pt x="10823" y="10443"/>
                </a:lnTo>
                <a:lnTo>
                  <a:pt x="10145" y="9765"/>
                </a:lnTo>
                <a:lnTo>
                  <a:pt x="10823" y="9087"/>
                </a:lnTo>
                <a:close/>
                <a:moveTo>
                  <a:pt x="8029" y="10009"/>
                </a:moveTo>
                <a:lnTo>
                  <a:pt x="8707" y="10687"/>
                </a:lnTo>
                <a:lnTo>
                  <a:pt x="8029" y="11365"/>
                </a:lnTo>
                <a:lnTo>
                  <a:pt x="7351" y="10687"/>
                </a:lnTo>
                <a:lnTo>
                  <a:pt x="8029" y="10009"/>
                </a:lnTo>
                <a:close/>
                <a:moveTo>
                  <a:pt x="9901" y="10009"/>
                </a:moveTo>
                <a:lnTo>
                  <a:pt x="10579" y="10687"/>
                </a:lnTo>
                <a:lnTo>
                  <a:pt x="9901" y="11365"/>
                </a:lnTo>
                <a:lnTo>
                  <a:pt x="9223" y="10687"/>
                </a:lnTo>
                <a:lnTo>
                  <a:pt x="9901" y="10009"/>
                </a:lnTo>
                <a:close/>
                <a:moveTo>
                  <a:pt x="2415" y="10036"/>
                </a:moveTo>
                <a:lnTo>
                  <a:pt x="3093" y="10714"/>
                </a:lnTo>
                <a:lnTo>
                  <a:pt x="2415" y="11392"/>
                </a:lnTo>
                <a:lnTo>
                  <a:pt x="1737" y="10714"/>
                </a:lnTo>
                <a:lnTo>
                  <a:pt x="2415" y="10036"/>
                </a:lnTo>
                <a:close/>
                <a:moveTo>
                  <a:pt x="4286" y="10036"/>
                </a:moveTo>
                <a:lnTo>
                  <a:pt x="4964" y="10714"/>
                </a:lnTo>
                <a:lnTo>
                  <a:pt x="4286" y="11392"/>
                </a:lnTo>
                <a:lnTo>
                  <a:pt x="3608" y="10714"/>
                </a:lnTo>
                <a:lnTo>
                  <a:pt x="4286" y="10036"/>
                </a:lnTo>
                <a:close/>
                <a:moveTo>
                  <a:pt x="6185" y="10036"/>
                </a:moveTo>
                <a:lnTo>
                  <a:pt x="6863" y="10714"/>
                </a:lnTo>
                <a:lnTo>
                  <a:pt x="6185" y="11392"/>
                </a:lnTo>
                <a:lnTo>
                  <a:pt x="5507" y="10714"/>
                </a:lnTo>
                <a:lnTo>
                  <a:pt x="6185" y="10036"/>
                </a:lnTo>
                <a:close/>
                <a:moveTo>
                  <a:pt x="1492" y="10958"/>
                </a:moveTo>
                <a:lnTo>
                  <a:pt x="2171" y="11663"/>
                </a:lnTo>
                <a:lnTo>
                  <a:pt x="1574" y="12260"/>
                </a:lnTo>
                <a:lnTo>
                  <a:pt x="1465" y="10985"/>
                </a:lnTo>
                <a:lnTo>
                  <a:pt x="1492" y="10958"/>
                </a:lnTo>
                <a:close/>
                <a:moveTo>
                  <a:pt x="10850" y="10958"/>
                </a:moveTo>
                <a:lnTo>
                  <a:pt x="10769" y="12260"/>
                </a:lnTo>
                <a:lnTo>
                  <a:pt x="10172" y="11636"/>
                </a:lnTo>
                <a:lnTo>
                  <a:pt x="10850" y="10958"/>
                </a:lnTo>
                <a:close/>
                <a:moveTo>
                  <a:pt x="5208" y="10958"/>
                </a:moveTo>
                <a:lnTo>
                  <a:pt x="5886" y="11636"/>
                </a:lnTo>
                <a:lnTo>
                  <a:pt x="5208" y="12314"/>
                </a:lnTo>
                <a:lnTo>
                  <a:pt x="4530" y="11636"/>
                </a:lnTo>
                <a:lnTo>
                  <a:pt x="5208" y="10958"/>
                </a:lnTo>
                <a:close/>
                <a:moveTo>
                  <a:pt x="7134" y="10958"/>
                </a:moveTo>
                <a:lnTo>
                  <a:pt x="7812" y="11636"/>
                </a:lnTo>
                <a:lnTo>
                  <a:pt x="7134" y="12314"/>
                </a:lnTo>
                <a:lnTo>
                  <a:pt x="6456" y="11636"/>
                </a:lnTo>
                <a:lnTo>
                  <a:pt x="7134" y="10958"/>
                </a:lnTo>
                <a:close/>
                <a:moveTo>
                  <a:pt x="8979" y="10958"/>
                </a:moveTo>
                <a:lnTo>
                  <a:pt x="9657" y="11636"/>
                </a:lnTo>
                <a:lnTo>
                  <a:pt x="8979" y="12314"/>
                </a:lnTo>
                <a:lnTo>
                  <a:pt x="8301" y="11636"/>
                </a:lnTo>
                <a:lnTo>
                  <a:pt x="8979" y="10958"/>
                </a:lnTo>
                <a:close/>
                <a:moveTo>
                  <a:pt x="3364" y="10985"/>
                </a:moveTo>
                <a:lnTo>
                  <a:pt x="4042" y="11663"/>
                </a:lnTo>
                <a:lnTo>
                  <a:pt x="3364" y="12341"/>
                </a:lnTo>
                <a:lnTo>
                  <a:pt x="2686" y="11663"/>
                </a:lnTo>
                <a:lnTo>
                  <a:pt x="3364" y="10985"/>
                </a:lnTo>
                <a:close/>
                <a:moveTo>
                  <a:pt x="2442" y="11907"/>
                </a:moveTo>
                <a:lnTo>
                  <a:pt x="3120" y="12586"/>
                </a:lnTo>
                <a:lnTo>
                  <a:pt x="2442" y="13264"/>
                </a:lnTo>
                <a:lnTo>
                  <a:pt x="1764" y="12586"/>
                </a:lnTo>
                <a:lnTo>
                  <a:pt x="2442" y="11907"/>
                </a:lnTo>
                <a:close/>
                <a:moveTo>
                  <a:pt x="4313" y="11907"/>
                </a:moveTo>
                <a:lnTo>
                  <a:pt x="4991" y="12586"/>
                </a:lnTo>
                <a:lnTo>
                  <a:pt x="4313" y="13264"/>
                </a:lnTo>
                <a:lnTo>
                  <a:pt x="3635" y="12586"/>
                </a:lnTo>
                <a:lnTo>
                  <a:pt x="4313" y="11907"/>
                </a:lnTo>
                <a:close/>
                <a:moveTo>
                  <a:pt x="6185" y="11907"/>
                </a:moveTo>
                <a:lnTo>
                  <a:pt x="6863" y="12586"/>
                </a:lnTo>
                <a:lnTo>
                  <a:pt x="6185" y="13264"/>
                </a:lnTo>
                <a:lnTo>
                  <a:pt x="5507" y="12586"/>
                </a:lnTo>
                <a:lnTo>
                  <a:pt x="6185" y="11907"/>
                </a:lnTo>
                <a:close/>
                <a:moveTo>
                  <a:pt x="8029" y="11907"/>
                </a:moveTo>
                <a:lnTo>
                  <a:pt x="8707" y="12586"/>
                </a:lnTo>
                <a:lnTo>
                  <a:pt x="8029" y="13264"/>
                </a:lnTo>
                <a:lnTo>
                  <a:pt x="7351" y="12586"/>
                </a:lnTo>
                <a:lnTo>
                  <a:pt x="8029" y="11907"/>
                </a:lnTo>
                <a:close/>
                <a:moveTo>
                  <a:pt x="9901" y="11907"/>
                </a:moveTo>
                <a:lnTo>
                  <a:pt x="10579" y="12586"/>
                </a:lnTo>
                <a:lnTo>
                  <a:pt x="9901" y="13264"/>
                </a:lnTo>
                <a:lnTo>
                  <a:pt x="9223" y="12586"/>
                </a:lnTo>
                <a:lnTo>
                  <a:pt x="9901" y="11907"/>
                </a:lnTo>
                <a:close/>
                <a:moveTo>
                  <a:pt x="1628" y="12992"/>
                </a:moveTo>
                <a:lnTo>
                  <a:pt x="2171" y="13535"/>
                </a:lnTo>
                <a:lnTo>
                  <a:pt x="1737" y="13969"/>
                </a:lnTo>
                <a:lnTo>
                  <a:pt x="1628" y="12992"/>
                </a:lnTo>
                <a:close/>
                <a:moveTo>
                  <a:pt x="10715" y="12992"/>
                </a:moveTo>
                <a:lnTo>
                  <a:pt x="10633" y="13969"/>
                </a:lnTo>
                <a:lnTo>
                  <a:pt x="10172" y="13535"/>
                </a:lnTo>
                <a:lnTo>
                  <a:pt x="10715" y="12992"/>
                </a:lnTo>
                <a:close/>
                <a:moveTo>
                  <a:pt x="3364" y="12857"/>
                </a:moveTo>
                <a:lnTo>
                  <a:pt x="4042" y="13535"/>
                </a:lnTo>
                <a:lnTo>
                  <a:pt x="3364" y="14213"/>
                </a:lnTo>
                <a:lnTo>
                  <a:pt x="2686" y="13535"/>
                </a:lnTo>
                <a:lnTo>
                  <a:pt x="3364" y="12857"/>
                </a:lnTo>
                <a:close/>
                <a:moveTo>
                  <a:pt x="5208" y="12857"/>
                </a:moveTo>
                <a:lnTo>
                  <a:pt x="5886" y="13535"/>
                </a:lnTo>
                <a:lnTo>
                  <a:pt x="5208" y="14213"/>
                </a:lnTo>
                <a:lnTo>
                  <a:pt x="4530" y="13535"/>
                </a:lnTo>
                <a:lnTo>
                  <a:pt x="5208" y="12857"/>
                </a:lnTo>
                <a:close/>
                <a:moveTo>
                  <a:pt x="7134" y="12857"/>
                </a:moveTo>
                <a:lnTo>
                  <a:pt x="7812" y="13535"/>
                </a:lnTo>
                <a:lnTo>
                  <a:pt x="7134" y="14213"/>
                </a:lnTo>
                <a:lnTo>
                  <a:pt x="6456" y="13535"/>
                </a:lnTo>
                <a:lnTo>
                  <a:pt x="7134" y="12857"/>
                </a:lnTo>
                <a:close/>
                <a:moveTo>
                  <a:pt x="8979" y="12857"/>
                </a:moveTo>
                <a:lnTo>
                  <a:pt x="9657" y="13535"/>
                </a:lnTo>
                <a:lnTo>
                  <a:pt x="8979" y="14213"/>
                </a:lnTo>
                <a:lnTo>
                  <a:pt x="8301" y="13535"/>
                </a:lnTo>
                <a:lnTo>
                  <a:pt x="8979" y="12857"/>
                </a:lnTo>
                <a:close/>
                <a:moveTo>
                  <a:pt x="8029" y="13779"/>
                </a:moveTo>
                <a:lnTo>
                  <a:pt x="8707" y="14457"/>
                </a:lnTo>
                <a:lnTo>
                  <a:pt x="8029" y="15135"/>
                </a:lnTo>
                <a:lnTo>
                  <a:pt x="7351" y="14457"/>
                </a:lnTo>
                <a:lnTo>
                  <a:pt x="8029" y="13779"/>
                </a:lnTo>
                <a:close/>
                <a:moveTo>
                  <a:pt x="2442" y="13806"/>
                </a:moveTo>
                <a:lnTo>
                  <a:pt x="3120" y="14484"/>
                </a:lnTo>
                <a:lnTo>
                  <a:pt x="2442" y="15162"/>
                </a:lnTo>
                <a:lnTo>
                  <a:pt x="1764" y="14484"/>
                </a:lnTo>
                <a:lnTo>
                  <a:pt x="2442" y="13806"/>
                </a:lnTo>
                <a:close/>
                <a:moveTo>
                  <a:pt x="3364" y="14728"/>
                </a:moveTo>
                <a:lnTo>
                  <a:pt x="3798" y="15162"/>
                </a:lnTo>
                <a:lnTo>
                  <a:pt x="2930" y="15162"/>
                </a:lnTo>
                <a:lnTo>
                  <a:pt x="3364" y="14728"/>
                </a:lnTo>
                <a:close/>
                <a:moveTo>
                  <a:pt x="4313" y="13806"/>
                </a:moveTo>
                <a:lnTo>
                  <a:pt x="4991" y="14484"/>
                </a:lnTo>
                <a:lnTo>
                  <a:pt x="4313" y="15162"/>
                </a:lnTo>
                <a:lnTo>
                  <a:pt x="3635" y="14484"/>
                </a:lnTo>
                <a:lnTo>
                  <a:pt x="4313" y="13806"/>
                </a:lnTo>
                <a:close/>
                <a:moveTo>
                  <a:pt x="5208" y="14728"/>
                </a:moveTo>
                <a:lnTo>
                  <a:pt x="5669" y="15162"/>
                </a:lnTo>
                <a:lnTo>
                  <a:pt x="4747" y="15162"/>
                </a:lnTo>
                <a:lnTo>
                  <a:pt x="5208" y="14728"/>
                </a:lnTo>
                <a:close/>
                <a:moveTo>
                  <a:pt x="6185" y="13806"/>
                </a:moveTo>
                <a:lnTo>
                  <a:pt x="6863" y="14484"/>
                </a:lnTo>
                <a:lnTo>
                  <a:pt x="6185" y="15162"/>
                </a:lnTo>
                <a:lnTo>
                  <a:pt x="5507" y="14484"/>
                </a:lnTo>
                <a:lnTo>
                  <a:pt x="6185" y="13806"/>
                </a:lnTo>
                <a:close/>
                <a:moveTo>
                  <a:pt x="7134" y="14728"/>
                </a:moveTo>
                <a:lnTo>
                  <a:pt x="7568" y="15162"/>
                </a:lnTo>
                <a:lnTo>
                  <a:pt x="6646" y="15162"/>
                </a:lnTo>
                <a:lnTo>
                  <a:pt x="7134" y="14728"/>
                </a:lnTo>
                <a:close/>
                <a:moveTo>
                  <a:pt x="9928" y="13779"/>
                </a:moveTo>
                <a:lnTo>
                  <a:pt x="10606" y="14457"/>
                </a:lnTo>
                <a:lnTo>
                  <a:pt x="10606" y="14484"/>
                </a:lnTo>
                <a:lnTo>
                  <a:pt x="9982" y="15162"/>
                </a:lnTo>
                <a:lnTo>
                  <a:pt x="9250" y="14457"/>
                </a:lnTo>
                <a:lnTo>
                  <a:pt x="9928" y="13779"/>
                </a:lnTo>
                <a:close/>
                <a:moveTo>
                  <a:pt x="1791" y="15054"/>
                </a:moveTo>
                <a:lnTo>
                  <a:pt x="1926" y="15189"/>
                </a:lnTo>
                <a:lnTo>
                  <a:pt x="1845" y="15189"/>
                </a:lnTo>
                <a:lnTo>
                  <a:pt x="1791" y="15054"/>
                </a:lnTo>
                <a:close/>
                <a:moveTo>
                  <a:pt x="8979" y="14728"/>
                </a:moveTo>
                <a:lnTo>
                  <a:pt x="9467" y="15189"/>
                </a:lnTo>
                <a:lnTo>
                  <a:pt x="8545" y="15189"/>
                </a:lnTo>
                <a:lnTo>
                  <a:pt x="8979" y="14728"/>
                </a:lnTo>
                <a:close/>
                <a:moveTo>
                  <a:pt x="10552" y="15054"/>
                </a:moveTo>
                <a:lnTo>
                  <a:pt x="10552" y="15189"/>
                </a:lnTo>
                <a:lnTo>
                  <a:pt x="10416" y="15189"/>
                </a:lnTo>
                <a:lnTo>
                  <a:pt x="10552" y="15054"/>
                </a:lnTo>
                <a:close/>
                <a:moveTo>
                  <a:pt x="12071" y="0"/>
                </a:moveTo>
                <a:lnTo>
                  <a:pt x="272" y="54"/>
                </a:lnTo>
                <a:cubicBezTo>
                  <a:pt x="218" y="54"/>
                  <a:pt x="136" y="81"/>
                  <a:pt x="82" y="136"/>
                </a:cubicBezTo>
                <a:cubicBezTo>
                  <a:pt x="1" y="217"/>
                  <a:pt x="1" y="271"/>
                  <a:pt x="1" y="353"/>
                </a:cubicBezTo>
                <a:lnTo>
                  <a:pt x="1330" y="15461"/>
                </a:lnTo>
                <a:cubicBezTo>
                  <a:pt x="1330" y="15596"/>
                  <a:pt x="1465" y="15705"/>
                  <a:pt x="1601" y="15705"/>
                </a:cubicBezTo>
                <a:lnTo>
                  <a:pt x="10823" y="15705"/>
                </a:lnTo>
                <a:cubicBezTo>
                  <a:pt x="10959" y="15705"/>
                  <a:pt x="11094" y="15596"/>
                  <a:pt x="11094" y="15434"/>
                </a:cubicBezTo>
                <a:lnTo>
                  <a:pt x="12369" y="271"/>
                </a:lnTo>
                <a:cubicBezTo>
                  <a:pt x="12342" y="244"/>
                  <a:pt x="12315" y="190"/>
                  <a:pt x="12288" y="109"/>
                </a:cubicBezTo>
                <a:cubicBezTo>
                  <a:pt x="12206" y="54"/>
                  <a:pt x="12152" y="0"/>
                  <a:pt x="12071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5"/>
          <p:cNvGrpSpPr/>
          <p:nvPr/>
        </p:nvGrpSpPr>
        <p:grpSpPr>
          <a:xfrm>
            <a:off x="103411" y="3896691"/>
            <a:ext cx="1581004" cy="820891"/>
            <a:chOff x="103411" y="3896691"/>
            <a:chExt cx="1581004" cy="820891"/>
          </a:xfrm>
        </p:grpSpPr>
        <p:sp>
          <p:nvSpPr>
            <p:cNvPr id="142" name="Google Shape;142;p15"/>
            <p:cNvSpPr/>
            <p:nvPr/>
          </p:nvSpPr>
          <p:spPr>
            <a:xfrm>
              <a:off x="103411" y="3898199"/>
              <a:ext cx="804956" cy="163635"/>
            </a:xfrm>
            <a:custGeom>
              <a:rect b="b" l="l" r="r" t="t"/>
              <a:pathLst>
                <a:path extrusionOk="0" h="3689" w="18147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18092" y="3689"/>
                  </a:lnTo>
                  <a:lnTo>
                    <a:pt x="18146" y="0"/>
                  </a:ln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819260" y="3896691"/>
              <a:ext cx="726753" cy="168780"/>
            </a:xfrm>
            <a:custGeom>
              <a:rect b="b" l="l" r="r" t="t"/>
              <a:pathLst>
                <a:path extrusionOk="0" h="3805" w="16384">
                  <a:moveTo>
                    <a:pt x="5276" y="1"/>
                  </a:moveTo>
                  <a:cubicBezTo>
                    <a:pt x="3018" y="1"/>
                    <a:pt x="1258" y="16"/>
                    <a:pt x="1059" y="61"/>
                  </a:cubicBezTo>
                  <a:cubicBezTo>
                    <a:pt x="543" y="170"/>
                    <a:pt x="1" y="821"/>
                    <a:pt x="1" y="1906"/>
                  </a:cubicBezTo>
                  <a:cubicBezTo>
                    <a:pt x="1" y="2991"/>
                    <a:pt x="706" y="3804"/>
                    <a:pt x="1493" y="3804"/>
                  </a:cubicBezTo>
                  <a:lnTo>
                    <a:pt x="16384" y="3804"/>
                  </a:lnTo>
                  <a:lnTo>
                    <a:pt x="16384" y="3316"/>
                  </a:lnTo>
                  <a:lnTo>
                    <a:pt x="1656" y="3316"/>
                  </a:lnTo>
                  <a:lnTo>
                    <a:pt x="1656" y="604"/>
                  </a:lnTo>
                  <a:lnTo>
                    <a:pt x="15896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3" y="1"/>
                    <a:pt x="5276" y="1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843346" y="3907204"/>
              <a:ext cx="682218" cy="143807"/>
            </a:xfrm>
            <a:custGeom>
              <a:rect b="b" l="l" r="r" t="t"/>
              <a:pathLst>
                <a:path extrusionOk="0" h="3242" w="15380">
                  <a:moveTo>
                    <a:pt x="1326" y="0"/>
                  </a:moveTo>
                  <a:cubicBezTo>
                    <a:pt x="1248" y="0"/>
                    <a:pt x="1167" y="14"/>
                    <a:pt x="1085" y="41"/>
                  </a:cubicBezTo>
                  <a:cubicBezTo>
                    <a:pt x="977" y="68"/>
                    <a:pt x="841" y="95"/>
                    <a:pt x="733" y="177"/>
                  </a:cubicBezTo>
                  <a:cubicBezTo>
                    <a:pt x="299" y="394"/>
                    <a:pt x="0" y="990"/>
                    <a:pt x="28" y="1750"/>
                  </a:cubicBezTo>
                  <a:cubicBezTo>
                    <a:pt x="55" y="2482"/>
                    <a:pt x="380" y="2916"/>
                    <a:pt x="733" y="3106"/>
                  </a:cubicBezTo>
                  <a:cubicBezTo>
                    <a:pt x="868" y="3188"/>
                    <a:pt x="1004" y="3242"/>
                    <a:pt x="1140" y="3242"/>
                  </a:cubicBezTo>
                  <a:cubicBezTo>
                    <a:pt x="1302" y="3242"/>
                    <a:pt x="1492" y="3242"/>
                    <a:pt x="1628" y="3215"/>
                  </a:cubicBezTo>
                  <a:cubicBezTo>
                    <a:pt x="2333" y="3106"/>
                    <a:pt x="3038" y="2998"/>
                    <a:pt x="3771" y="2998"/>
                  </a:cubicBezTo>
                  <a:lnTo>
                    <a:pt x="15325" y="2998"/>
                  </a:lnTo>
                  <a:cubicBezTo>
                    <a:pt x="15325" y="2998"/>
                    <a:pt x="15190" y="2808"/>
                    <a:pt x="15081" y="2537"/>
                  </a:cubicBezTo>
                  <a:cubicBezTo>
                    <a:pt x="15054" y="2482"/>
                    <a:pt x="15027" y="2401"/>
                    <a:pt x="15054" y="2265"/>
                  </a:cubicBezTo>
                  <a:cubicBezTo>
                    <a:pt x="15000" y="2157"/>
                    <a:pt x="15000" y="2021"/>
                    <a:pt x="14973" y="1886"/>
                  </a:cubicBezTo>
                  <a:cubicBezTo>
                    <a:pt x="14946" y="1831"/>
                    <a:pt x="14946" y="1750"/>
                    <a:pt x="14946" y="1696"/>
                  </a:cubicBezTo>
                  <a:lnTo>
                    <a:pt x="14946" y="1533"/>
                  </a:lnTo>
                  <a:lnTo>
                    <a:pt x="14946" y="1343"/>
                  </a:lnTo>
                  <a:cubicBezTo>
                    <a:pt x="14946" y="1289"/>
                    <a:pt x="14973" y="1180"/>
                    <a:pt x="14973" y="1126"/>
                  </a:cubicBezTo>
                  <a:cubicBezTo>
                    <a:pt x="15027" y="990"/>
                    <a:pt x="15054" y="882"/>
                    <a:pt x="15081" y="773"/>
                  </a:cubicBezTo>
                  <a:cubicBezTo>
                    <a:pt x="15108" y="665"/>
                    <a:pt x="15163" y="584"/>
                    <a:pt x="15190" y="502"/>
                  </a:cubicBezTo>
                  <a:cubicBezTo>
                    <a:pt x="15298" y="312"/>
                    <a:pt x="15380" y="204"/>
                    <a:pt x="15380" y="204"/>
                  </a:cubicBezTo>
                  <a:lnTo>
                    <a:pt x="3771" y="204"/>
                  </a:lnTo>
                  <a:cubicBezTo>
                    <a:pt x="3011" y="204"/>
                    <a:pt x="2306" y="123"/>
                    <a:pt x="1547" y="41"/>
                  </a:cubicBezTo>
                  <a:cubicBezTo>
                    <a:pt x="1479" y="14"/>
                    <a:pt x="1404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862597" y="3940295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220" y="247"/>
                    <a:pt x="597" y="247"/>
                  </a:cubicBezTo>
                  <a:cubicBezTo>
                    <a:pt x="1351" y="247"/>
                    <a:pt x="2731" y="235"/>
                    <a:pt x="4232" y="163"/>
                  </a:cubicBezTo>
                  <a:cubicBezTo>
                    <a:pt x="3527" y="136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863795" y="3965535"/>
              <a:ext cx="150461" cy="12154"/>
            </a:xfrm>
            <a:custGeom>
              <a:rect b="b" l="l" r="r" t="t"/>
              <a:pathLst>
                <a:path extrusionOk="0" h="274" w="3392">
                  <a:moveTo>
                    <a:pt x="136" y="1"/>
                  </a:moveTo>
                  <a:lnTo>
                    <a:pt x="1" y="272"/>
                  </a:lnTo>
                  <a:cubicBezTo>
                    <a:pt x="1" y="272"/>
                    <a:pt x="99" y="274"/>
                    <a:pt x="275" y="274"/>
                  </a:cubicBezTo>
                  <a:cubicBezTo>
                    <a:pt x="802" y="274"/>
                    <a:pt x="2028" y="259"/>
                    <a:pt x="3391" y="137"/>
                  </a:cubicBezTo>
                  <a:cubicBezTo>
                    <a:pt x="2686" y="82"/>
                    <a:pt x="136" y="1"/>
                    <a:pt x="136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856565" y="400044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4" y="1"/>
                  </a:moveTo>
                  <a:lnTo>
                    <a:pt x="1" y="245"/>
                  </a:lnTo>
                  <a:cubicBezTo>
                    <a:pt x="1" y="245"/>
                    <a:pt x="119" y="250"/>
                    <a:pt x="330" y="250"/>
                  </a:cubicBezTo>
                  <a:cubicBezTo>
                    <a:pt x="805" y="250"/>
                    <a:pt x="1749" y="224"/>
                    <a:pt x="2876" y="55"/>
                  </a:cubicBezTo>
                  <a:cubicBezTo>
                    <a:pt x="2171" y="28"/>
                    <a:pt x="164" y="1"/>
                    <a:pt x="164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1194661" y="3930669"/>
              <a:ext cx="321281" cy="12553"/>
            </a:xfrm>
            <a:custGeom>
              <a:rect b="b" l="l" r="r" t="t"/>
              <a:pathLst>
                <a:path extrusionOk="0" h="283" w="7243">
                  <a:moveTo>
                    <a:pt x="7243" y="0"/>
                  </a:moveTo>
                  <a:cubicBezTo>
                    <a:pt x="5507" y="0"/>
                    <a:pt x="1221" y="0"/>
                    <a:pt x="1" y="190"/>
                  </a:cubicBezTo>
                  <a:cubicBezTo>
                    <a:pt x="483" y="266"/>
                    <a:pt x="2037" y="282"/>
                    <a:pt x="3653" y="282"/>
                  </a:cubicBezTo>
                  <a:cubicBezTo>
                    <a:pt x="4946" y="282"/>
                    <a:pt x="6278" y="272"/>
                    <a:pt x="7134" y="272"/>
                  </a:cubicBezTo>
                  <a:cubicBezTo>
                    <a:pt x="7161" y="190"/>
                    <a:pt x="7188" y="82"/>
                    <a:pt x="724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1337848" y="3957151"/>
              <a:ext cx="167272" cy="9670"/>
            </a:xfrm>
            <a:custGeom>
              <a:rect b="b" l="l" r="r" t="t"/>
              <a:pathLst>
                <a:path extrusionOk="0" h="218" w="3771">
                  <a:moveTo>
                    <a:pt x="3771" y="0"/>
                  </a:moveTo>
                  <a:lnTo>
                    <a:pt x="3771" y="0"/>
                  </a:lnTo>
                  <a:cubicBezTo>
                    <a:pt x="2252" y="27"/>
                    <a:pt x="678" y="54"/>
                    <a:pt x="0" y="136"/>
                  </a:cubicBezTo>
                  <a:cubicBezTo>
                    <a:pt x="489" y="190"/>
                    <a:pt x="2062" y="217"/>
                    <a:pt x="3743" y="217"/>
                  </a:cubicBezTo>
                  <a:cubicBezTo>
                    <a:pt x="3743" y="163"/>
                    <a:pt x="3771" y="54"/>
                    <a:pt x="377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1407623" y="3982391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2198" y="1"/>
                  </a:moveTo>
                  <a:cubicBezTo>
                    <a:pt x="1248" y="28"/>
                    <a:pt x="435" y="55"/>
                    <a:pt x="1" y="136"/>
                  </a:cubicBezTo>
                  <a:cubicBezTo>
                    <a:pt x="299" y="191"/>
                    <a:pt x="1167" y="245"/>
                    <a:pt x="2198" y="245"/>
                  </a:cubicBezTo>
                  <a:cubicBezTo>
                    <a:pt x="2198" y="163"/>
                    <a:pt x="2170" y="109"/>
                    <a:pt x="2198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1264436" y="4007675"/>
              <a:ext cx="247914" cy="12065"/>
            </a:xfrm>
            <a:custGeom>
              <a:rect b="b" l="l" r="r" t="t"/>
              <a:pathLst>
                <a:path extrusionOk="0" h="272" w="5589">
                  <a:moveTo>
                    <a:pt x="5480" y="0"/>
                  </a:moveTo>
                  <a:cubicBezTo>
                    <a:pt x="3527" y="0"/>
                    <a:pt x="923" y="27"/>
                    <a:pt x="1" y="163"/>
                  </a:cubicBezTo>
                  <a:cubicBezTo>
                    <a:pt x="679" y="272"/>
                    <a:pt x="3500" y="272"/>
                    <a:pt x="5588" y="272"/>
                  </a:cubicBezTo>
                  <a:cubicBezTo>
                    <a:pt x="5561" y="217"/>
                    <a:pt x="5534" y="136"/>
                    <a:pt x="548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839753" y="3916209"/>
              <a:ext cx="34909" cy="131209"/>
            </a:xfrm>
            <a:custGeom>
              <a:rect b="b" l="l" r="r" t="t"/>
              <a:pathLst>
                <a:path extrusionOk="0" h="2958" w="787">
                  <a:moveTo>
                    <a:pt x="787" y="1"/>
                  </a:moveTo>
                  <a:cubicBezTo>
                    <a:pt x="353" y="245"/>
                    <a:pt x="0" y="787"/>
                    <a:pt x="81" y="1601"/>
                  </a:cubicBezTo>
                  <a:cubicBezTo>
                    <a:pt x="109" y="2306"/>
                    <a:pt x="407" y="2740"/>
                    <a:pt x="787" y="2957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06598" y="3944775"/>
              <a:ext cx="347763" cy="72569"/>
            </a:xfrm>
            <a:custGeom>
              <a:rect b="b" l="l" r="r" t="t"/>
              <a:pathLst>
                <a:path extrusionOk="0" h="1636" w="7840">
                  <a:moveTo>
                    <a:pt x="379" y="1"/>
                  </a:moveTo>
                  <a:cubicBezTo>
                    <a:pt x="351" y="1"/>
                    <a:pt x="77" y="256"/>
                    <a:pt x="28" y="849"/>
                  </a:cubicBezTo>
                  <a:cubicBezTo>
                    <a:pt x="0" y="1310"/>
                    <a:pt x="434" y="1635"/>
                    <a:pt x="624" y="1635"/>
                  </a:cubicBezTo>
                  <a:lnTo>
                    <a:pt x="7839" y="1635"/>
                  </a:lnTo>
                  <a:cubicBezTo>
                    <a:pt x="7839" y="1635"/>
                    <a:pt x="7568" y="1147"/>
                    <a:pt x="7568" y="767"/>
                  </a:cubicBezTo>
                  <a:cubicBezTo>
                    <a:pt x="7568" y="360"/>
                    <a:pt x="7812" y="8"/>
                    <a:pt x="7812" y="8"/>
                  </a:cubicBezTo>
                  <a:lnTo>
                    <a:pt x="380" y="8"/>
                  </a:lnTo>
                  <a:cubicBezTo>
                    <a:pt x="383" y="3"/>
                    <a:pt x="382" y="1"/>
                    <a:pt x="379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103411" y="3899397"/>
              <a:ext cx="161240" cy="163635"/>
            </a:xfrm>
            <a:custGeom>
              <a:rect b="b" l="l" r="r" t="t"/>
              <a:pathLst>
                <a:path extrusionOk="0" h="3689" w="3635">
                  <a:moveTo>
                    <a:pt x="1655" y="0"/>
                  </a:moveTo>
                  <a:cubicBezTo>
                    <a:pt x="461" y="0"/>
                    <a:pt x="0" y="3689"/>
                    <a:pt x="1736" y="3689"/>
                  </a:cubicBezTo>
                  <a:lnTo>
                    <a:pt x="3445" y="3689"/>
                  </a:lnTo>
                  <a:cubicBezTo>
                    <a:pt x="2631" y="1980"/>
                    <a:pt x="3147" y="705"/>
                    <a:pt x="3635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02063" y="4061792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1682" y="1"/>
                  </a:moveTo>
                  <a:cubicBezTo>
                    <a:pt x="489" y="1"/>
                    <a:pt x="0" y="3690"/>
                    <a:pt x="1736" y="3690"/>
                  </a:cubicBezTo>
                  <a:lnTo>
                    <a:pt x="18146" y="3690"/>
                  </a:lnTo>
                  <a:lnTo>
                    <a:pt x="18173" y="1"/>
                  </a:ln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920351" y="405913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5267" y="1"/>
                  </a:moveTo>
                  <a:cubicBezTo>
                    <a:pt x="3005" y="1"/>
                    <a:pt x="1239" y="16"/>
                    <a:pt x="1031" y="61"/>
                  </a:cubicBezTo>
                  <a:cubicBezTo>
                    <a:pt x="543" y="169"/>
                    <a:pt x="0" y="820"/>
                    <a:pt x="0" y="1905"/>
                  </a:cubicBezTo>
                  <a:cubicBezTo>
                    <a:pt x="0" y="2936"/>
                    <a:pt x="706" y="3804"/>
                    <a:pt x="1492" y="3804"/>
                  </a:cubicBezTo>
                  <a:lnTo>
                    <a:pt x="16356" y="3804"/>
                  </a:lnTo>
                  <a:lnTo>
                    <a:pt x="16356" y="3316"/>
                  </a:lnTo>
                  <a:lnTo>
                    <a:pt x="1655" y="3316"/>
                  </a:lnTo>
                  <a:lnTo>
                    <a:pt x="1655" y="603"/>
                  </a:lnTo>
                  <a:lnTo>
                    <a:pt x="15895" y="468"/>
                  </a:lnTo>
                  <a:lnTo>
                    <a:pt x="16302" y="468"/>
                  </a:lnTo>
                  <a:lnTo>
                    <a:pt x="16302" y="61"/>
                  </a:lnTo>
                  <a:cubicBezTo>
                    <a:pt x="16302" y="61"/>
                    <a:pt x="9792" y="1"/>
                    <a:pt x="5267" y="1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944393" y="4072926"/>
              <a:ext cx="682263" cy="142920"/>
            </a:xfrm>
            <a:custGeom>
              <a:rect b="b" l="l" r="r" t="t"/>
              <a:pathLst>
                <a:path extrusionOk="0" h="3222" w="15381">
                  <a:moveTo>
                    <a:pt x="1327" y="1"/>
                  </a:moveTo>
                  <a:cubicBezTo>
                    <a:pt x="1249" y="1"/>
                    <a:pt x="1167" y="8"/>
                    <a:pt x="1086" y="21"/>
                  </a:cubicBezTo>
                  <a:cubicBezTo>
                    <a:pt x="977" y="21"/>
                    <a:pt x="842" y="48"/>
                    <a:pt x="733" y="130"/>
                  </a:cubicBezTo>
                  <a:cubicBezTo>
                    <a:pt x="299" y="374"/>
                    <a:pt x="1" y="943"/>
                    <a:pt x="28" y="1730"/>
                  </a:cubicBezTo>
                  <a:cubicBezTo>
                    <a:pt x="55" y="2435"/>
                    <a:pt x="353" y="2869"/>
                    <a:pt x="733" y="3086"/>
                  </a:cubicBezTo>
                  <a:cubicBezTo>
                    <a:pt x="869" y="3140"/>
                    <a:pt x="1004" y="3222"/>
                    <a:pt x="1140" y="3222"/>
                  </a:cubicBezTo>
                  <a:cubicBezTo>
                    <a:pt x="1303" y="3222"/>
                    <a:pt x="1493" y="3222"/>
                    <a:pt x="1628" y="3167"/>
                  </a:cubicBezTo>
                  <a:cubicBezTo>
                    <a:pt x="2334" y="3086"/>
                    <a:pt x="3039" y="2978"/>
                    <a:pt x="3744" y="2978"/>
                  </a:cubicBezTo>
                  <a:lnTo>
                    <a:pt x="15326" y="2978"/>
                  </a:lnTo>
                  <a:cubicBezTo>
                    <a:pt x="15326" y="2978"/>
                    <a:pt x="15190" y="2761"/>
                    <a:pt x="15082" y="2489"/>
                  </a:cubicBezTo>
                  <a:cubicBezTo>
                    <a:pt x="15055" y="2435"/>
                    <a:pt x="15000" y="2327"/>
                    <a:pt x="15000" y="2272"/>
                  </a:cubicBezTo>
                  <a:cubicBezTo>
                    <a:pt x="14973" y="2164"/>
                    <a:pt x="14973" y="2028"/>
                    <a:pt x="14946" y="1893"/>
                  </a:cubicBezTo>
                  <a:cubicBezTo>
                    <a:pt x="14919" y="1811"/>
                    <a:pt x="14919" y="1757"/>
                    <a:pt x="14919" y="1676"/>
                  </a:cubicBezTo>
                  <a:lnTo>
                    <a:pt x="14919" y="1513"/>
                  </a:lnTo>
                  <a:lnTo>
                    <a:pt x="14919" y="1350"/>
                  </a:lnTo>
                  <a:cubicBezTo>
                    <a:pt x="14919" y="1269"/>
                    <a:pt x="14946" y="1187"/>
                    <a:pt x="14946" y="1106"/>
                  </a:cubicBezTo>
                  <a:cubicBezTo>
                    <a:pt x="14973" y="970"/>
                    <a:pt x="15000" y="862"/>
                    <a:pt x="15055" y="781"/>
                  </a:cubicBezTo>
                  <a:cubicBezTo>
                    <a:pt x="15109" y="672"/>
                    <a:pt x="15136" y="564"/>
                    <a:pt x="15190" y="509"/>
                  </a:cubicBezTo>
                  <a:cubicBezTo>
                    <a:pt x="15272" y="292"/>
                    <a:pt x="15380" y="184"/>
                    <a:pt x="15380" y="184"/>
                  </a:cubicBezTo>
                  <a:lnTo>
                    <a:pt x="3744" y="184"/>
                  </a:lnTo>
                  <a:cubicBezTo>
                    <a:pt x="3012" y="184"/>
                    <a:pt x="2306" y="130"/>
                    <a:pt x="1547" y="21"/>
                  </a:cubicBezTo>
                  <a:cubicBezTo>
                    <a:pt x="1479" y="8"/>
                    <a:pt x="1405" y="1"/>
                    <a:pt x="1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63645" y="4103933"/>
              <a:ext cx="187765" cy="11001"/>
            </a:xfrm>
            <a:custGeom>
              <a:rect b="b" l="l" r="r" t="t"/>
              <a:pathLst>
                <a:path extrusionOk="0" h="248" w="4233">
                  <a:moveTo>
                    <a:pt x="164" y="0"/>
                  </a:moveTo>
                  <a:lnTo>
                    <a:pt x="1" y="244"/>
                  </a:lnTo>
                  <a:cubicBezTo>
                    <a:pt x="1" y="244"/>
                    <a:pt x="218" y="247"/>
                    <a:pt x="592" y="247"/>
                  </a:cubicBezTo>
                  <a:cubicBezTo>
                    <a:pt x="1339" y="247"/>
                    <a:pt x="2713" y="235"/>
                    <a:pt x="4232" y="163"/>
                  </a:cubicBezTo>
                  <a:cubicBezTo>
                    <a:pt x="3527" y="136"/>
                    <a:pt x="164" y="0"/>
                    <a:pt x="164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964842" y="4129173"/>
              <a:ext cx="150461" cy="12420"/>
            </a:xfrm>
            <a:custGeom>
              <a:rect b="b" l="l" r="r" t="t"/>
              <a:pathLst>
                <a:path extrusionOk="0" h="280" w="3392">
                  <a:moveTo>
                    <a:pt x="137" y="1"/>
                  </a:moveTo>
                  <a:lnTo>
                    <a:pt x="1" y="272"/>
                  </a:lnTo>
                  <a:cubicBezTo>
                    <a:pt x="1" y="272"/>
                    <a:pt x="209" y="279"/>
                    <a:pt x="561" y="279"/>
                  </a:cubicBezTo>
                  <a:cubicBezTo>
                    <a:pt x="1177" y="279"/>
                    <a:pt x="2235" y="257"/>
                    <a:pt x="3391" y="136"/>
                  </a:cubicBezTo>
                  <a:cubicBezTo>
                    <a:pt x="2686" y="82"/>
                    <a:pt x="137" y="1"/>
                    <a:pt x="137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957656" y="4162885"/>
              <a:ext cx="127572" cy="11089"/>
            </a:xfrm>
            <a:custGeom>
              <a:rect b="b" l="l" r="r" t="t"/>
              <a:pathLst>
                <a:path extrusionOk="0" h="250" w="2876">
                  <a:moveTo>
                    <a:pt x="163" y="0"/>
                  </a:moveTo>
                  <a:lnTo>
                    <a:pt x="0" y="244"/>
                  </a:lnTo>
                  <a:cubicBezTo>
                    <a:pt x="0" y="244"/>
                    <a:pt x="118" y="250"/>
                    <a:pt x="329" y="250"/>
                  </a:cubicBezTo>
                  <a:cubicBezTo>
                    <a:pt x="804" y="250"/>
                    <a:pt x="1749" y="224"/>
                    <a:pt x="2875" y="55"/>
                  </a:cubicBezTo>
                  <a:cubicBezTo>
                    <a:pt x="2170" y="27"/>
                    <a:pt x="163" y="0"/>
                    <a:pt x="16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294511" y="4094174"/>
              <a:ext cx="321281" cy="13485"/>
            </a:xfrm>
            <a:custGeom>
              <a:rect b="b" l="l" r="r" t="t"/>
              <a:pathLst>
                <a:path extrusionOk="0" h="304" w="7243">
                  <a:moveTo>
                    <a:pt x="4883" y="0"/>
                  </a:moveTo>
                  <a:cubicBezTo>
                    <a:pt x="3015" y="0"/>
                    <a:pt x="833" y="48"/>
                    <a:pt x="1" y="193"/>
                  </a:cubicBezTo>
                  <a:cubicBezTo>
                    <a:pt x="602" y="290"/>
                    <a:pt x="2987" y="304"/>
                    <a:pt x="5003" y="304"/>
                  </a:cubicBezTo>
                  <a:cubicBezTo>
                    <a:pt x="5810" y="304"/>
                    <a:pt x="6557" y="302"/>
                    <a:pt x="7107" y="302"/>
                  </a:cubicBezTo>
                  <a:cubicBezTo>
                    <a:pt x="7189" y="193"/>
                    <a:pt x="7216" y="85"/>
                    <a:pt x="7243" y="30"/>
                  </a:cubicBezTo>
                  <a:cubicBezTo>
                    <a:pt x="6673" y="12"/>
                    <a:pt x="5817" y="0"/>
                    <a:pt x="4883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440093" y="4120745"/>
              <a:ext cx="167316" cy="10912"/>
            </a:xfrm>
            <a:custGeom>
              <a:rect b="b" l="l" r="r" t="t"/>
              <a:pathLst>
                <a:path extrusionOk="0" h="246" w="3772">
                  <a:moveTo>
                    <a:pt x="3771" y="1"/>
                  </a:moveTo>
                  <a:cubicBezTo>
                    <a:pt x="2198" y="28"/>
                    <a:pt x="652" y="55"/>
                    <a:pt x="1" y="137"/>
                  </a:cubicBezTo>
                  <a:cubicBezTo>
                    <a:pt x="489" y="191"/>
                    <a:pt x="2062" y="245"/>
                    <a:pt x="3744" y="245"/>
                  </a:cubicBezTo>
                  <a:cubicBezTo>
                    <a:pt x="3744" y="164"/>
                    <a:pt x="3771" y="55"/>
                    <a:pt x="377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1507473" y="4144831"/>
              <a:ext cx="98695" cy="10868"/>
            </a:xfrm>
            <a:custGeom>
              <a:rect b="b" l="l" r="r" t="t"/>
              <a:pathLst>
                <a:path extrusionOk="0" h="245" w="2225">
                  <a:moveTo>
                    <a:pt x="2225" y="0"/>
                  </a:moveTo>
                  <a:lnTo>
                    <a:pt x="2225" y="0"/>
                  </a:lnTo>
                  <a:cubicBezTo>
                    <a:pt x="1276" y="28"/>
                    <a:pt x="462" y="55"/>
                    <a:pt x="1" y="136"/>
                  </a:cubicBezTo>
                  <a:cubicBezTo>
                    <a:pt x="326" y="190"/>
                    <a:pt x="1194" y="245"/>
                    <a:pt x="2225" y="245"/>
                  </a:cubicBezTo>
                  <a:cubicBezTo>
                    <a:pt x="2225" y="190"/>
                    <a:pt x="2171" y="109"/>
                    <a:pt x="2225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1365528" y="4171313"/>
              <a:ext cx="247870" cy="12065"/>
            </a:xfrm>
            <a:custGeom>
              <a:rect b="b" l="l" r="r" t="t"/>
              <a:pathLst>
                <a:path extrusionOk="0" h="272" w="5588">
                  <a:moveTo>
                    <a:pt x="5479" y="0"/>
                  </a:moveTo>
                  <a:cubicBezTo>
                    <a:pt x="3526" y="0"/>
                    <a:pt x="895" y="54"/>
                    <a:pt x="0" y="190"/>
                  </a:cubicBezTo>
                  <a:cubicBezTo>
                    <a:pt x="678" y="271"/>
                    <a:pt x="3472" y="271"/>
                    <a:pt x="5588" y="271"/>
                  </a:cubicBezTo>
                  <a:cubicBezTo>
                    <a:pt x="5561" y="217"/>
                    <a:pt x="5506" y="109"/>
                    <a:pt x="5479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941998" y="4078649"/>
              <a:ext cx="33756" cy="131209"/>
            </a:xfrm>
            <a:custGeom>
              <a:rect b="b" l="l" r="r" t="t"/>
              <a:pathLst>
                <a:path extrusionOk="0" h="2958" w="761">
                  <a:moveTo>
                    <a:pt x="760" y="1"/>
                  </a:moveTo>
                  <a:cubicBezTo>
                    <a:pt x="326" y="272"/>
                    <a:pt x="1" y="814"/>
                    <a:pt x="55" y="1601"/>
                  </a:cubicBezTo>
                  <a:cubicBezTo>
                    <a:pt x="82" y="2306"/>
                    <a:pt x="380" y="2740"/>
                    <a:pt x="760" y="2957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07645" y="4107526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408" y="1"/>
                  </a:moveTo>
                  <a:cubicBezTo>
                    <a:pt x="408" y="1"/>
                    <a:pt x="82" y="190"/>
                    <a:pt x="28" y="841"/>
                  </a:cubicBezTo>
                  <a:cubicBezTo>
                    <a:pt x="1" y="1303"/>
                    <a:pt x="435" y="1628"/>
                    <a:pt x="625" y="1628"/>
                  </a:cubicBezTo>
                  <a:lnTo>
                    <a:pt x="7840" y="1628"/>
                  </a:lnTo>
                  <a:cubicBezTo>
                    <a:pt x="7840" y="1628"/>
                    <a:pt x="7568" y="1140"/>
                    <a:pt x="7568" y="760"/>
                  </a:cubicBezTo>
                  <a:cubicBezTo>
                    <a:pt x="7568" y="353"/>
                    <a:pt x="7813" y="1"/>
                    <a:pt x="7813" y="1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204458" y="4061792"/>
              <a:ext cx="160086" cy="163679"/>
            </a:xfrm>
            <a:custGeom>
              <a:rect b="b" l="l" r="r" t="t"/>
              <a:pathLst>
                <a:path extrusionOk="0" h="3690" w="3609">
                  <a:moveTo>
                    <a:pt x="1655" y="1"/>
                  </a:moveTo>
                  <a:cubicBezTo>
                    <a:pt x="462" y="1"/>
                    <a:pt x="1" y="3690"/>
                    <a:pt x="1709" y="3690"/>
                  </a:cubicBezTo>
                  <a:lnTo>
                    <a:pt x="3445" y="3690"/>
                  </a:lnTo>
                  <a:cubicBezTo>
                    <a:pt x="2632" y="2008"/>
                    <a:pt x="3147" y="706"/>
                    <a:pt x="3608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872223" y="4224233"/>
              <a:ext cx="804956" cy="163679"/>
            </a:xfrm>
            <a:custGeom>
              <a:rect b="b" l="l" r="r" t="t"/>
              <a:pathLst>
                <a:path extrusionOk="0" h="3690" w="18147">
                  <a:moveTo>
                    <a:pt x="0" y="1"/>
                  </a:moveTo>
                  <a:lnTo>
                    <a:pt x="28" y="3689"/>
                  </a:lnTo>
                  <a:lnTo>
                    <a:pt x="16437" y="3689"/>
                  </a:lnTo>
                  <a:cubicBezTo>
                    <a:pt x="18146" y="3689"/>
                    <a:pt x="17685" y="1"/>
                    <a:pt x="16492" y="1"/>
                  </a:cubicBezTo>
                  <a:close/>
                </a:path>
              </a:pathLst>
            </a:custGeom>
            <a:solidFill>
              <a:srgbClr val="4981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34533" y="4221571"/>
              <a:ext cx="725556" cy="168736"/>
            </a:xfrm>
            <a:custGeom>
              <a:rect b="b" l="l" r="r" t="t"/>
              <a:pathLst>
                <a:path extrusionOk="0" h="3804" w="16357">
                  <a:moveTo>
                    <a:pt x="11089" y="0"/>
                  </a:moveTo>
                  <a:cubicBezTo>
                    <a:pt x="6565" y="0"/>
                    <a:pt x="55" y="61"/>
                    <a:pt x="55" y="61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804"/>
                  </a:lnTo>
                  <a:lnTo>
                    <a:pt x="14865" y="3804"/>
                  </a:lnTo>
                  <a:cubicBezTo>
                    <a:pt x="15651" y="3804"/>
                    <a:pt x="16356" y="2990"/>
                    <a:pt x="16356" y="1905"/>
                  </a:cubicBezTo>
                  <a:cubicBezTo>
                    <a:pt x="16356" y="820"/>
                    <a:pt x="15814" y="169"/>
                    <a:pt x="15326" y="61"/>
                  </a:cubicBezTo>
                  <a:cubicBezTo>
                    <a:pt x="15118" y="15"/>
                    <a:pt x="13352" y="0"/>
                    <a:pt x="11089" y="0"/>
                  </a:cubicBezTo>
                  <a:close/>
                </a:path>
              </a:pathLst>
            </a:custGeom>
            <a:solidFill>
              <a:srgbClr val="3D6C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54982" y="4234169"/>
              <a:ext cx="683460" cy="144118"/>
            </a:xfrm>
            <a:custGeom>
              <a:rect b="b" l="l" r="r" t="t"/>
              <a:pathLst>
                <a:path extrusionOk="0" h="3249" w="15408">
                  <a:moveTo>
                    <a:pt x="14058" y="0"/>
                  </a:moveTo>
                  <a:cubicBezTo>
                    <a:pt x="13976" y="0"/>
                    <a:pt x="13902" y="7"/>
                    <a:pt x="13834" y="21"/>
                  </a:cubicBezTo>
                  <a:cubicBezTo>
                    <a:pt x="13102" y="129"/>
                    <a:pt x="12369" y="183"/>
                    <a:pt x="11637" y="183"/>
                  </a:cubicBezTo>
                  <a:lnTo>
                    <a:pt x="1" y="183"/>
                  </a:lnTo>
                  <a:cubicBezTo>
                    <a:pt x="1" y="183"/>
                    <a:pt x="109" y="292"/>
                    <a:pt x="218" y="482"/>
                  </a:cubicBezTo>
                  <a:cubicBezTo>
                    <a:pt x="245" y="563"/>
                    <a:pt x="272" y="672"/>
                    <a:pt x="299" y="753"/>
                  </a:cubicBezTo>
                  <a:cubicBezTo>
                    <a:pt x="353" y="862"/>
                    <a:pt x="381" y="970"/>
                    <a:pt x="408" y="1106"/>
                  </a:cubicBezTo>
                  <a:cubicBezTo>
                    <a:pt x="408" y="1160"/>
                    <a:pt x="435" y="1268"/>
                    <a:pt x="435" y="1350"/>
                  </a:cubicBezTo>
                  <a:lnTo>
                    <a:pt x="435" y="1513"/>
                  </a:lnTo>
                  <a:lnTo>
                    <a:pt x="435" y="1675"/>
                  </a:lnTo>
                  <a:cubicBezTo>
                    <a:pt x="435" y="1757"/>
                    <a:pt x="435" y="1811"/>
                    <a:pt x="408" y="1892"/>
                  </a:cubicBezTo>
                  <a:cubicBezTo>
                    <a:pt x="381" y="2028"/>
                    <a:pt x="381" y="2163"/>
                    <a:pt x="353" y="2245"/>
                  </a:cubicBezTo>
                  <a:cubicBezTo>
                    <a:pt x="353" y="2353"/>
                    <a:pt x="299" y="2462"/>
                    <a:pt x="299" y="2516"/>
                  </a:cubicBezTo>
                  <a:cubicBezTo>
                    <a:pt x="218" y="2787"/>
                    <a:pt x="82" y="3004"/>
                    <a:pt x="82" y="3004"/>
                  </a:cubicBezTo>
                  <a:lnTo>
                    <a:pt x="11637" y="3004"/>
                  </a:lnTo>
                  <a:cubicBezTo>
                    <a:pt x="12342" y="3004"/>
                    <a:pt x="13047" y="3113"/>
                    <a:pt x="13780" y="3194"/>
                  </a:cubicBezTo>
                  <a:cubicBezTo>
                    <a:pt x="13915" y="3248"/>
                    <a:pt x="14078" y="3248"/>
                    <a:pt x="14241" y="3248"/>
                  </a:cubicBezTo>
                  <a:cubicBezTo>
                    <a:pt x="14377" y="3248"/>
                    <a:pt x="14512" y="3167"/>
                    <a:pt x="14648" y="3113"/>
                  </a:cubicBezTo>
                  <a:cubicBezTo>
                    <a:pt x="15028" y="2896"/>
                    <a:pt x="15326" y="2462"/>
                    <a:pt x="15353" y="1757"/>
                  </a:cubicBezTo>
                  <a:cubicBezTo>
                    <a:pt x="15407" y="970"/>
                    <a:pt x="15082" y="400"/>
                    <a:pt x="14648" y="156"/>
                  </a:cubicBezTo>
                  <a:cubicBezTo>
                    <a:pt x="14539" y="75"/>
                    <a:pt x="14404" y="48"/>
                    <a:pt x="14322" y="21"/>
                  </a:cubicBezTo>
                  <a:cubicBezTo>
                    <a:pt x="14227" y="7"/>
                    <a:pt x="14139" y="0"/>
                    <a:pt x="140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29036" y="4266329"/>
              <a:ext cx="187765" cy="11045"/>
            </a:xfrm>
            <a:custGeom>
              <a:rect b="b" l="l" r="r" t="t"/>
              <a:pathLst>
                <a:path extrusionOk="0" h="249" w="4233">
                  <a:moveTo>
                    <a:pt x="4069" y="1"/>
                  </a:moveTo>
                  <a:cubicBezTo>
                    <a:pt x="4069" y="1"/>
                    <a:pt x="706" y="137"/>
                    <a:pt x="1" y="164"/>
                  </a:cubicBezTo>
                  <a:cubicBezTo>
                    <a:pt x="1520" y="236"/>
                    <a:pt x="2894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765143" y="4291613"/>
              <a:ext cx="150416" cy="12376"/>
            </a:xfrm>
            <a:custGeom>
              <a:rect b="b" l="l" r="r" t="t"/>
              <a:pathLst>
                <a:path extrusionOk="0" h="279" w="3391">
                  <a:moveTo>
                    <a:pt x="3255" y="1"/>
                  </a:moveTo>
                  <a:cubicBezTo>
                    <a:pt x="3255" y="1"/>
                    <a:pt x="706" y="82"/>
                    <a:pt x="0" y="136"/>
                  </a:cubicBezTo>
                  <a:cubicBezTo>
                    <a:pt x="1157" y="257"/>
                    <a:pt x="2214" y="279"/>
                    <a:pt x="2831" y="279"/>
                  </a:cubicBezTo>
                  <a:cubicBezTo>
                    <a:pt x="3183" y="279"/>
                    <a:pt x="3391" y="272"/>
                    <a:pt x="3391" y="272"/>
                  </a:cubicBezTo>
                  <a:lnTo>
                    <a:pt x="3255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796415" y="4325281"/>
              <a:ext cx="127572" cy="11134"/>
            </a:xfrm>
            <a:custGeom>
              <a:rect b="b" l="l" r="r" t="t"/>
              <a:pathLst>
                <a:path extrusionOk="0" h="251" w="2876">
                  <a:moveTo>
                    <a:pt x="2713" y="1"/>
                  </a:moveTo>
                  <a:cubicBezTo>
                    <a:pt x="2713" y="1"/>
                    <a:pt x="706" y="28"/>
                    <a:pt x="1" y="55"/>
                  </a:cubicBezTo>
                  <a:cubicBezTo>
                    <a:pt x="1127" y="224"/>
                    <a:pt x="2072" y="250"/>
                    <a:pt x="2547" y="250"/>
                  </a:cubicBezTo>
                  <a:cubicBezTo>
                    <a:pt x="2758" y="250"/>
                    <a:pt x="2876" y="245"/>
                    <a:pt x="2876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265806" y="4256570"/>
              <a:ext cx="320084" cy="13529"/>
            </a:xfrm>
            <a:custGeom>
              <a:rect b="b" l="l" r="r" t="t"/>
              <a:pathLst>
                <a:path extrusionOk="0" h="305" w="7216">
                  <a:moveTo>
                    <a:pt x="2372" y="1"/>
                  </a:moveTo>
                  <a:cubicBezTo>
                    <a:pt x="1439" y="1"/>
                    <a:pt x="580" y="13"/>
                    <a:pt x="1" y="31"/>
                  </a:cubicBezTo>
                  <a:cubicBezTo>
                    <a:pt x="28" y="85"/>
                    <a:pt x="55" y="194"/>
                    <a:pt x="109" y="302"/>
                  </a:cubicBezTo>
                  <a:cubicBezTo>
                    <a:pt x="660" y="302"/>
                    <a:pt x="1407" y="305"/>
                    <a:pt x="2213" y="305"/>
                  </a:cubicBezTo>
                  <a:cubicBezTo>
                    <a:pt x="4230" y="305"/>
                    <a:pt x="6615" y="291"/>
                    <a:pt x="7216" y="194"/>
                  </a:cubicBezTo>
                  <a:cubicBezTo>
                    <a:pt x="6402" y="49"/>
                    <a:pt x="4238" y="1"/>
                    <a:pt x="2372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274234" y="4283185"/>
              <a:ext cx="167316" cy="10868"/>
            </a:xfrm>
            <a:custGeom>
              <a:rect b="b" l="l" r="r" t="t"/>
              <a:pathLst>
                <a:path extrusionOk="0" h="245" w="3772">
                  <a:moveTo>
                    <a:pt x="1" y="1"/>
                  </a:moveTo>
                  <a:cubicBezTo>
                    <a:pt x="1" y="55"/>
                    <a:pt x="55" y="163"/>
                    <a:pt x="55" y="245"/>
                  </a:cubicBezTo>
                  <a:cubicBezTo>
                    <a:pt x="1710" y="245"/>
                    <a:pt x="3310" y="191"/>
                    <a:pt x="3771" y="136"/>
                  </a:cubicBezTo>
                  <a:cubicBezTo>
                    <a:pt x="3093" y="55"/>
                    <a:pt x="1574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274234" y="4307271"/>
              <a:ext cx="98740" cy="10868"/>
            </a:xfrm>
            <a:custGeom>
              <a:rect b="b" l="l" r="r" t="t"/>
              <a:pathLst>
                <a:path extrusionOk="0" h="245" w="2226">
                  <a:moveTo>
                    <a:pt x="1" y="0"/>
                  </a:moveTo>
                  <a:lnTo>
                    <a:pt x="1" y="0"/>
                  </a:lnTo>
                  <a:cubicBezTo>
                    <a:pt x="55" y="109"/>
                    <a:pt x="55" y="163"/>
                    <a:pt x="1" y="244"/>
                  </a:cubicBezTo>
                  <a:cubicBezTo>
                    <a:pt x="1032" y="244"/>
                    <a:pt x="1900" y="190"/>
                    <a:pt x="2225" y="136"/>
                  </a:cubicBezTo>
                  <a:cubicBezTo>
                    <a:pt x="1764" y="54"/>
                    <a:pt x="950" y="27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268245" y="4333709"/>
              <a:ext cx="249067" cy="12110"/>
            </a:xfrm>
            <a:custGeom>
              <a:rect b="b" l="l" r="r" t="t"/>
              <a:pathLst>
                <a:path extrusionOk="0" h="273" w="5615">
                  <a:moveTo>
                    <a:pt x="109" y="1"/>
                  </a:moveTo>
                  <a:cubicBezTo>
                    <a:pt x="54" y="109"/>
                    <a:pt x="0" y="218"/>
                    <a:pt x="0" y="272"/>
                  </a:cubicBezTo>
                  <a:cubicBezTo>
                    <a:pt x="2116" y="272"/>
                    <a:pt x="4937" y="272"/>
                    <a:pt x="5615" y="191"/>
                  </a:cubicBezTo>
                  <a:cubicBezTo>
                    <a:pt x="4693" y="55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905891" y="4241089"/>
              <a:ext cx="33756" cy="131165"/>
            </a:xfrm>
            <a:custGeom>
              <a:rect b="b" l="l" r="r" t="t"/>
              <a:pathLst>
                <a:path extrusionOk="0" h="2957" w="761">
                  <a:moveTo>
                    <a:pt x="1" y="0"/>
                  </a:moveTo>
                  <a:lnTo>
                    <a:pt x="1" y="2957"/>
                  </a:lnTo>
                  <a:cubicBezTo>
                    <a:pt x="381" y="2740"/>
                    <a:pt x="679" y="2306"/>
                    <a:pt x="733" y="1601"/>
                  </a:cubicBezTo>
                  <a:cubicBezTo>
                    <a:pt x="760" y="814"/>
                    <a:pt x="462" y="244"/>
                    <a:pt x="1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1025036" y="4269966"/>
              <a:ext cx="347718" cy="72214"/>
            </a:xfrm>
            <a:custGeom>
              <a:rect b="b" l="l" r="r" t="t"/>
              <a:pathLst>
                <a:path extrusionOk="0" h="1628" w="7839">
                  <a:moveTo>
                    <a:pt x="27" y="0"/>
                  </a:moveTo>
                  <a:cubicBezTo>
                    <a:pt x="27" y="0"/>
                    <a:pt x="271" y="407"/>
                    <a:pt x="271" y="760"/>
                  </a:cubicBezTo>
                  <a:cubicBezTo>
                    <a:pt x="271" y="1139"/>
                    <a:pt x="0" y="1628"/>
                    <a:pt x="0" y="1628"/>
                  </a:cubicBezTo>
                  <a:lnTo>
                    <a:pt x="7215" y="1628"/>
                  </a:lnTo>
                  <a:cubicBezTo>
                    <a:pt x="7405" y="1628"/>
                    <a:pt x="7839" y="1302"/>
                    <a:pt x="7812" y="841"/>
                  </a:cubicBezTo>
                  <a:cubicBezTo>
                    <a:pt x="7758" y="190"/>
                    <a:pt x="7432" y="0"/>
                    <a:pt x="7459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1517099" y="4224233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1" y="1"/>
                  </a:moveTo>
                  <a:cubicBezTo>
                    <a:pt x="462" y="706"/>
                    <a:pt x="950" y="2008"/>
                    <a:pt x="164" y="3689"/>
                  </a:cubicBezTo>
                  <a:lnTo>
                    <a:pt x="1899" y="3689"/>
                  </a:lnTo>
                  <a:cubicBezTo>
                    <a:pt x="3635" y="3689"/>
                    <a:pt x="3147" y="1"/>
                    <a:pt x="1954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878256" y="4550310"/>
              <a:ext cx="806153" cy="164877"/>
            </a:xfrm>
            <a:custGeom>
              <a:rect b="b" l="l" r="r" t="t"/>
              <a:pathLst>
                <a:path extrusionOk="0" h="3717" w="18174">
                  <a:moveTo>
                    <a:pt x="0" y="0"/>
                  </a:moveTo>
                  <a:lnTo>
                    <a:pt x="27" y="3716"/>
                  </a:lnTo>
                  <a:lnTo>
                    <a:pt x="16437" y="3716"/>
                  </a:lnTo>
                  <a:cubicBezTo>
                    <a:pt x="18173" y="3716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241763" y="4550044"/>
              <a:ext cx="726753" cy="167538"/>
            </a:xfrm>
            <a:custGeom>
              <a:rect b="b" l="l" r="r" t="t"/>
              <a:pathLst>
                <a:path extrusionOk="0" h="3777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2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1" y="3315"/>
                  </a:lnTo>
                  <a:lnTo>
                    <a:pt x="1" y="3776"/>
                  </a:lnTo>
                  <a:lnTo>
                    <a:pt x="14892" y="3776"/>
                  </a:lnTo>
                  <a:cubicBezTo>
                    <a:pt x="15651" y="3776"/>
                    <a:pt x="16383" y="2936"/>
                    <a:pt x="16383" y="1878"/>
                  </a:cubicBezTo>
                  <a:cubicBezTo>
                    <a:pt x="16383" y="793"/>
                    <a:pt x="15841" y="142"/>
                    <a:pt x="15326" y="60"/>
                  </a:cubicBezTo>
                  <a:cubicBezTo>
                    <a:pt x="15118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DD8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261015" y="4561444"/>
              <a:ext cx="683416" cy="142876"/>
            </a:xfrm>
            <a:custGeom>
              <a:rect b="b" l="l" r="r" t="t"/>
              <a:pathLst>
                <a:path extrusionOk="0" h="3221" w="15407">
                  <a:moveTo>
                    <a:pt x="14057" y="0"/>
                  </a:moveTo>
                  <a:cubicBezTo>
                    <a:pt x="13976" y="0"/>
                    <a:pt x="13901" y="7"/>
                    <a:pt x="13834" y="20"/>
                  </a:cubicBezTo>
                  <a:cubicBezTo>
                    <a:pt x="13101" y="129"/>
                    <a:pt x="12369" y="210"/>
                    <a:pt x="11637" y="210"/>
                  </a:cubicBezTo>
                  <a:lnTo>
                    <a:pt x="0" y="210"/>
                  </a:lnTo>
                  <a:cubicBezTo>
                    <a:pt x="0" y="210"/>
                    <a:pt x="109" y="292"/>
                    <a:pt x="217" y="509"/>
                  </a:cubicBezTo>
                  <a:cubicBezTo>
                    <a:pt x="245" y="563"/>
                    <a:pt x="272" y="671"/>
                    <a:pt x="299" y="780"/>
                  </a:cubicBezTo>
                  <a:cubicBezTo>
                    <a:pt x="353" y="888"/>
                    <a:pt x="380" y="970"/>
                    <a:pt x="407" y="1105"/>
                  </a:cubicBezTo>
                  <a:cubicBezTo>
                    <a:pt x="407" y="1187"/>
                    <a:pt x="434" y="1295"/>
                    <a:pt x="434" y="1349"/>
                  </a:cubicBezTo>
                  <a:lnTo>
                    <a:pt x="434" y="1512"/>
                  </a:lnTo>
                  <a:lnTo>
                    <a:pt x="434" y="1702"/>
                  </a:lnTo>
                  <a:cubicBezTo>
                    <a:pt x="434" y="1756"/>
                    <a:pt x="434" y="1838"/>
                    <a:pt x="407" y="1892"/>
                  </a:cubicBezTo>
                  <a:cubicBezTo>
                    <a:pt x="380" y="2028"/>
                    <a:pt x="380" y="2163"/>
                    <a:pt x="353" y="2272"/>
                  </a:cubicBezTo>
                  <a:cubicBezTo>
                    <a:pt x="380" y="2380"/>
                    <a:pt x="353" y="2434"/>
                    <a:pt x="299" y="2516"/>
                  </a:cubicBezTo>
                  <a:cubicBezTo>
                    <a:pt x="217" y="2787"/>
                    <a:pt x="82" y="2977"/>
                    <a:pt x="82" y="2977"/>
                  </a:cubicBezTo>
                  <a:lnTo>
                    <a:pt x="11637" y="2977"/>
                  </a:lnTo>
                  <a:cubicBezTo>
                    <a:pt x="12342" y="2977"/>
                    <a:pt x="13047" y="3085"/>
                    <a:pt x="13779" y="3194"/>
                  </a:cubicBezTo>
                  <a:cubicBezTo>
                    <a:pt x="13915" y="3221"/>
                    <a:pt x="14078" y="3221"/>
                    <a:pt x="14241" y="3221"/>
                  </a:cubicBezTo>
                  <a:cubicBezTo>
                    <a:pt x="14376" y="3221"/>
                    <a:pt x="14512" y="3140"/>
                    <a:pt x="14647" y="3085"/>
                  </a:cubicBezTo>
                  <a:cubicBezTo>
                    <a:pt x="15027" y="2868"/>
                    <a:pt x="15325" y="2434"/>
                    <a:pt x="15353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0"/>
                    <a:pt x="14322" y="20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736266" y="4592406"/>
              <a:ext cx="187721" cy="11045"/>
            </a:xfrm>
            <a:custGeom>
              <a:rect b="b" l="l" r="r" t="t"/>
              <a:pathLst>
                <a:path extrusionOk="0" h="249" w="4232">
                  <a:moveTo>
                    <a:pt x="4069" y="0"/>
                  </a:moveTo>
                  <a:cubicBezTo>
                    <a:pt x="4069" y="0"/>
                    <a:pt x="706" y="136"/>
                    <a:pt x="0" y="190"/>
                  </a:cubicBezTo>
                  <a:cubicBezTo>
                    <a:pt x="1367" y="239"/>
                    <a:pt x="2617" y="249"/>
                    <a:pt x="3399" y="249"/>
                  </a:cubicBezTo>
                  <a:cubicBezTo>
                    <a:pt x="3919" y="249"/>
                    <a:pt x="4232" y="245"/>
                    <a:pt x="4232" y="245"/>
                  </a:cubicBezTo>
                  <a:lnTo>
                    <a:pt x="4069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72373" y="4618888"/>
              <a:ext cx="150416" cy="11222"/>
            </a:xfrm>
            <a:custGeom>
              <a:rect b="b" l="l" r="r" t="t"/>
              <a:pathLst>
                <a:path extrusionOk="0" h="253" w="3391">
                  <a:moveTo>
                    <a:pt x="3255" y="0"/>
                  </a:moveTo>
                  <a:cubicBezTo>
                    <a:pt x="3255" y="0"/>
                    <a:pt x="705" y="54"/>
                    <a:pt x="0" y="136"/>
                  </a:cubicBezTo>
                  <a:cubicBezTo>
                    <a:pt x="1107" y="233"/>
                    <a:pt x="2106" y="253"/>
                    <a:pt x="2728" y="253"/>
                  </a:cubicBezTo>
                  <a:cubicBezTo>
                    <a:pt x="3143" y="253"/>
                    <a:pt x="3391" y="244"/>
                    <a:pt x="3391" y="244"/>
                  </a:cubicBezTo>
                  <a:lnTo>
                    <a:pt x="3255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802448" y="4652556"/>
              <a:ext cx="127572" cy="11444"/>
            </a:xfrm>
            <a:custGeom>
              <a:rect b="b" l="l" r="r" t="t"/>
              <a:pathLst>
                <a:path extrusionOk="0" h="258" w="2876">
                  <a:moveTo>
                    <a:pt x="2713" y="1"/>
                  </a:moveTo>
                  <a:cubicBezTo>
                    <a:pt x="2713" y="1"/>
                    <a:pt x="705" y="55"/>
                    <a:pt x="0" y="82"/>
                  </a:cubicBezTo>
                  <a:cubicBezTo>
                    <a:pt x="977" y="228"/>
                    <a:pt x="1816" y="258"/>
                    <a:pt x="2332" y="258"/>
                  </a:cubicBezTo>
                  <a:cubicBezTo>
                    <a:pt x="2676" y="258"/>
                    <a:pt x="2875" y="245"/>
                    <a:pt x="2875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271838" y="4583978"/>
              <a:ext cx="320084" cy="12198"/>
            </a:xfrm>
            <a:custGeom>
              <a:rect b="b" l="l" r="r" t="t"/>
              <a:pathLst>
                <a:path extrusionOk="0" h="275" w="7216">
                  <a:moveTo>
                    <a:pt x="1" y="1"/>
                  </a:moveTo>
                  <a:cubicBezTo>
                    <a:pt x="28" y="55"/>
                    <a:pt x="55" y="163"/>
                    <a:pt x="109" y="272"/>
                  </a:cubicBezTo>
                  <a:cubicBezTo>
                    <a:pt x="659" y="272"/>
                    <a:pt x="1407" y="274"/>
                    <a:pt x="2213" y="274"/>
                  </a:cubicBezTo>
                  <a:cubicBezTo>
                    <a:pt x="4229" y="274"/>
                    <a:pt x="6615" y="260"/>
                    <a:pt x="7216" y="163"/>
                  </a:cubicBezTo>
                  <a:cubicBezTo>
                    <a:pt x="5995" y="1"/>
                    <a:pt x="1709" y="1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280266" y="4609263"/>
              <a:ext cx="167272" cy="10868"/>
            </a:xfrm>
            <a:custGeom>
              <a:rect b="b" l="l" r="r" t="t"/>
              <a:pathLst>
                <a:path extrusionOk="0" h="245" w="3771">
                  <a:moveTo>
                    <a:pt x="0" y="0"/>
                  </a:moveTo>
                  <a:cubicBezTo>
                    <a:pt x="0" y="82"/>
                    <a:pt x="28" y="163"/>
                    <a:pt x="28" y="244"/>
                  </a:cubicBezTo>
                  <a:cubicBezTo>
                    <a:pt x="1709" y="244"/>
                    <a:pt x="3282" y="217"/>
                    <a:pt x="3771" y="136"/>
                  </a:cubicBezTo>
                  <a:cubicBezTo>
                    <a:pt x="3120" y="82"/>
                    <a:pt x="1574" y="27"/>
                    <a:pt x="0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282662" y="4634502"/>
              <a:ext cx="97498" cy="10868"/>
            </a:xfrm>
            <a:custGeom>
              <a:rect b="b" l="l" r="r" t="t"/>
              <a:pathLst>
                <a:path extrusionOk="0" h="245" w="2198">
                  <a:moveTo>
                    <a:pt x="1" y="1"/>
                  </a:moveTo>
                  <a:lnTo>
                    <a:pt x="1" y="245"/>
                  </a:lnTo>
                  <a:cubicBezTo>
                    <a:pt x="1004" y="245"/>
                    <a:pt x="1899" y="218"/>
                    <a:pt x="2198" y="136"/>
                  </a:cubicBezTo>
                  <a:cubicBezTo>
                    <a:pt x="1764" y="82"/>
                    <a:pt x="950" y="55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74234" y="4660984"/>
              <a:ext cx="249112" cy="12065"/>
            </a:xfrm>
            <a:custGeom>
              <a:rect b="b" l="l" r="r" t="t"/>
              <a:pathLst>
                <a:path extrusionOk="0" h="272" w="5616">
                  <a:moveTo>
                    <a:pt x="109" y="1"/>
                  </a:moveTo>
                  <a:cubicBezTo>
                    <a:pt x="82" y="136"/>
                    <a:pt x="55" y="190"/>
                    <a:pt x="1" y="272"/>
                  </a:cubicBezTo>
                  <a:cubicBezTo>
                    <a:pt x="2117" y="272"/>
                    <a:pt x="4937" y="272"/>
                    <a:pt x="5615" y="163"/>
                  </a:cubicBezTo>
                  <a:cubicBezTo>
                    <a:pt x="4693" y="28"/>
                    <a:pt x="2089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911923" y="4568320"/>
              <a:ext cx="33712" cy="131209"/>
            </a:xfrm>
            <a:custGeom>
              <a:rect b="b" l="l" r="r" t="t"/>
              <a:pathLst>
                <a:path extrusionOk="0" h="2958" w="760">
                  <a:moveTo>
                    <a:pt x="1" y="1"/>
                  </a:moveTo>
                  <a:lnTo>
                    <a:pt x="1" y="2957"/>
                  </a:lnTo>
                  <a:cubicBezTo>
                    <a:pt x="380" y="2740"/>
                    <a:pt x="679" y="2307"/>
                    <a:pt x="733" y="1601"/>
                  </a:cubicBezTo>
                  <a:cubicBezTo>
                    <a:pt x="760" y="788"/>
                    <a:pt x="462" y="245"/>
                    <a:pt x="1" y="1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1031024" y="4597108"/>
              <a:ext cx="347763" cy="72347"/>
            </a:xfrm>
            <a:custGeom>
              <a:rect b="b" l="l" r="r" t="t"/>
              <a:pathLst>
                <a:path extrusionOk="0" h="1631" w="7840">
                  <a:moveTo>
                    <a:pt x="7458" y="1"/>
                  </a:moveTo>
                  <a:cubicBezTo>
                    <a:pt x="7458" y="1"/>
                    <a:pt x="7458" y="2"/>
                    <a:pt x="7460" y="3"/>
                  </a:cubicBezTo>
                  <a:lnTo>
                    <a:pt x="28" y="3"/>
                  </a:lnTo>
                  <a:cubicBezTo>
                    <a:pt x="28" y="3"/>
                    <a:pt x="272" y="383"/>
                    <a:pt x="272" y="790"/>
                  </a:cubicBezTo>
                  <a:cubicBezTo>
                    <a:pt x="272" y="1169"/>
                    <a:pt x="1" y="1630"/>
                    <a:pt x="1" y="1630"/>
                  </a:cubicBezTo>
                  <a:lnTo>
                    <a:pt x="7216" y="1630"/>
                  </a:lnTo>
                  <a:cubicBezTo>
                    <a:pt x="7406" y="1630"/>
                    <a:pt x="7840" y="1332"/>
                    <a:pt x="7812" y="844"/>
                  </a:cubicBezTo>
                  <a:cubicBezTo>
                    <a:pt x="7761" y="251"/>
                    <a:pt x="7464" y="1"/>
                    <a:pt x="74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523131" y="4552706"/>
              <a:ext cx="161284" cy="163679"/>
            </a:xfrm>
            <a:custGeom>
              <a:rect b="b" l="l" r="r" t="t"/>
              <a:pathLst>
                <a:path extrusionOk="0" h="3690" w="3636">
                  <a:moveTo>
                    <a:pt x="0" y="0"/>
                  </a:moveTo>
                  <a:cubicBezTo>
                    <a:pt x="462" y="706"/>
                    <a:pt x="950" y="1953"/>
                    <a:pt x="163" y="3689"/>
                  </a:cubicBezTo>
                  <a:lnTo>
                    <a:pt x="1899" y="3689"/>
                  </a:lnTo>
                  <a:cubicBezTo>
                    <a:pt x="3635" y="3689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771176" y="4386673"/>
              <a:ext cx="806153" cy="163679"/>
            </a:xfrm>
            <a:custGeom>
              <a:rect b="b" l="l" r="r" t="t"/>
              <a:pathLst>
                <a:path extrusionOk="0" h="3690" w="18174">
                  <a:moveTo>
                    <a:pt x="0" y="0"/>
                  </a:moveTo>
                  <a:lnTo>
                    <a:pt x="27" y="3689"/>
                  </a:lnTo>
                  <a:lnTo>
                    <a:pt x="16437" y="3689"/>
                  </a:lnTo>
                  <a:cubicBezTo>
                    <a:pt x="18173" y="3689"/>
                    <a:pt x="17685" y="0"/>
                    <a:pt x="16491" y="0"/>
                  </a:cubicBezTo>
                  <a:close/>
                </a:path>
              </a:pathLst>
            </a:custGeom>
            <a:solidFill>
              <a:srgbClr val="CE5B5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133486" y="4385209"/>
              <a:ext cx="726753" cy="168736"/>
            </a:xfrm>
            <a:custGeom>
              <a:rect b="b" l="l" r="r" t="t"/>
              <a:pathLst>
                <a:path extrusionOk="0" h="3804" w="16384">
                  <a:moveTo>
                    <a:pt x="11089" y="0"/>
                  </a:moveTo>
                  <a:cubicBezTo>
                    <a:pt x="6564" y="0"/>
                    <a:pt x="55" y="60"/>
                    <a:pt x="55" y="60"/>
                  </a:cubicBezTo>
                  <a:lnTo>
                    <a:pt x="55" y="467"/>
                  </a:lnTo>
                  <a:lnTo>
                    <a:pt x="461" y="467"/>
                  </a:lnTo>
                  <a:lnTo>
                    <a:pt x="14702" y="603"/>
                  </a:lnTo>
                  <a:lnTo>
                    <a:pt x="14702" y="3315"/>
                  </a:lnTo>
                  <a:lnTo>
                    <a:pt x="0" y="3315"/>
                  </a:lnTo>
                  <a:lnTo>
                    <a:pt x="0" y="3804"/>
                  </a:lnTo>
                  <a:lnTo>
                    <a:pt x="14891" y="3804"/>
                  </a:lnTo>
                  <a:cubicBezTo>
                    <a:pt x="15651" y="3804"/>
                    <a:pt x="16383" y="2963"/>
                    <a:pt x="16383" y="1905"/>
                  </a:cubicBezTo>
                  <a:cubicBezTo>
                    <a:pt x="16383" y="820"/>
                    <a:pt x="15841" y="169"/>
                    <a:pt x="15325" y="60"/>
                  </a:cubicBezTo>
                  <a:cubicBezTo>
                    <a:pt x="15117" y="15"/>
                    <a:pt x="13351" y="0"/>
                    <a:pt x="11089" y="0"/>
                  </a:cubicBezTo>
                  <a:close/>
                </a:path>
              </a:pathLst>
            </a:custGeom>
            <a:solidFill>
              <a:srgbClr val="B04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152737" y="4399004"/>
              <a:ext cx="683416" cy="142920"/>
            </a:xfrm>
            <a:custGeom>
              <a:rect b="b" l="l" r="r" t="t"/>
              <a:pathLst>
                <a:path extrusionOk="0" h="3222" w="15407">
                  <a:moveTo>
                    <a:pt x="14057" y="0"/>
                  </a:moveTo>
                  <a:cubicBezTo>
                    <a:pt x="13976" y="0"/>
                    <a:pt x="13901" y="7"/>
                    <a:pt x="13834" y="21"/>
                  </a:cubicBezTo>
                  <a:cubicBezTo>
                    <a:pt x="13101" y="129"/>
                    <a:pt x="12369" y="211"/>
                    <a:pt x="11636" y="211"/>
                  </a:cubicBezTo>
                  <a:lnTo>
                    <a:pt x="0" y="211"/>
                  </a:lnTo>
                  <a:cubicBezTo>
                    <a:pt x="0" y="211"/>
                    <a:pt x="109" y="292"/>
                    <a:pt x="190" y="509"/>
                  </a:cubicBezTo>
                  <a:cubicBezTo>
                    <a:pt x="244" y="563"/>
                    <a:pt x="272" y="672"/>
                    <a:pt x="326" y="780"/>
                  </a:cubicBezTo>
                  <a:cubicBezTo>
                    <a:pt x="380" y="889"/>
                    <a:pt x="407" y="970"/>
                    <a:pt x="434" y="1106"/>
                  </a:cubicBezTo>
                  <a:cubicBezTo>
                    <a:pt x="434" y="1187"/>
                    <a:pt x="489" y="1295"/>
                    <a:pt x="489" y="1350"/>
                  </a:cubicBezTo>
                  <a:lnTo>
                    <a:pt x="489" y="1512"/>
                  </a:lnTo>
                  <a:lnTo>
                    <a:pt x="489" y="1702"/>
                  </a:lnTo>
                  <a:cubicBezTo>
                    <a:pt x="489" y="1757"/>
                    <a:pt x="489" y="1838"/>
                    <a:pt x="434" y="1892"/>
                  </a:cubicBezTo>
                  <a:cubicBezTo>
                    <a:pt x="407" y="2028"/>
                    <a:pt x="407" y="2163"/>
                    <a:pt x="380" y="2272"/>
                  </a:cubicBezTo>
                  <a:cubicBezTo>
                    <a:pt x="380" y="2326"/>
                    <a:pt x="326" y="2408"/>
                    <a:pt x="299" y="2516"/>
                  </a:cubicBezTo>
                  <a:cubicBezTo>
                    <a:pt x="190" y="2787"/>
                    <a:pt x="82" y="2977"/>
                    <a:pt x="82" y="2977"/>
                  </a:cubicBezTo>
                  <a:lnTo>
                    <a:pt x="11636" y="2977"/>
                  </a:lnTo>
                  <a:cubicBezTo>
                    <a:pt x="12342" y="2977"/>
                    <a:pt x="13047" y="3086"/>
                    <a:pt x="13779" y="3194"/>
                  </a:cubicBezTo>
                  <a:cubicBezTo>
                    <a:pt x="13915" y="3221"/>
                    <a:pt x="14078" y="3221"/>
                    <a:pt x="14240" y="3221"/>
                  </a:cubicBezTo>
                  <a:cubicBezTo>
                    <a:pt x="14376" y="3221"/>
                    <a:pt x="14512" y="3140"/>
                    <a:pt x="14647" y="3086"/>
                  </a:cubicBezTo>
                  <a:cubicBezTo>
                    <a:pt x="15027" y="2869"/>
                    <a:pt x="15325" y="2435"/>
                    <a:pt x="15352" y="1729"/>
                  </a:cubicBezTo>
                  <a:cubicBezTo>
                    <a:pt x="15407" y="943"/>
                    <a:pt x="15081" y="373"/>
                    <a:pt x="14647" y="129"/>
                  </a:cubicBezTo>
                  <a:cubicBezTo>
                    <a:pt x="14539" y="75"/>
                    <a:pt x="14403" y="21"/>
                    <a:pt x="14322" y="21"/>
                  </a:cubicBezTo>
                  <a:cubicBezTo>
                    <a:pt x="14227" y="7"/>
                    <a:pt x="14139" y="0"/>
                    <a:pt x="14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627988" y="4428769"/>
              <a:ext cx="187721" cy="11001"/>
            </a:xfrm>
            <a:custGeom>
              <a:rect b="b" l="l" r="r" t="t"/>
              <a:pathLst>
                <a:path extrusionOk="0" h="248" w="4232">
                  <a:moveTo>
                    <a:pt x="4069" y="1"/>
                  </a:moveTo>
                  <a:cubicBezTo>
                    <a:pt x="4069" y="1"/>
                    <a:pt x="705" y="136"/>
                    <a:pt x="0" y="163"/>
                  </a:cubicBezTo>
                  <a:cubicBezTo>
                    <a:pt x="1519" y="236"/>
                    <a:pt x="2893" y="248"/>
                    <a:pt x="3641" y="248"/>
                  </a:cubicBezTo>
                  <a:cubicBezTo>
                    <a:pt x="4015" y="248"/>
                    <a:pt x="4232" y="245"/>
                    <a:pt x="4232" y="245"/>
                  </a:cubicBezTo>
                  <a:lnTo>
                    <a:pt x="4069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664051" y="4454053"/>
              <a:ext cx="150461" cy="12376"/>
            </a:xfrm>
            <a:custGeom>
              <a:rect b="b" l="l" r="r" t="t"/>
              <a:pathLst>
                <a:path extrusionOk="0" h="279" w="3392">
                  <a:moveTo>
                    <a:pt x="3256" y="0"/>
                  </a:moveTo>
                  <a:cubicBezTo>
                    <a:pt x="3256" y="0"/>
                    <a:pt x="706" y="82"/>
                    <a:pt x="1" y="136"/>
                  </a:cubicBezTo>
                  <a:cubicBezTo>
                    <a:pt x="1175" y="257"/>
                    <a:pt x="2228" y="279"/>
                    <a:pt x="2838" y="279"/>
                  </a:cubicBezTo>
                  <a:cubicBezTo>
                    <a:pt x="3187" y="279"/>
                    <a:pt x="3391" y="271"/>
                    <a:pt x="3391" y="271"/>
                  </a:cubicBezTo>
                  <a:lnTo>
                    <a:pt x="3256" y="0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695368" y="4488918"/>
              <a:ext cx="128770" cy="11134"/>
            </a:xfrm>
            <a:custGeom>
              <a:rect b="b" l="l" r="r" t="t"/>
              <a:pathLst>
                <a:path extrusionOk="0" h="251" w="2903">
                  <a:moveTo>
                    <a:pt x="2713" y="1"/>
                  </a:moveTo>
                  <a:cubicBezTo>
                    <a:pt x="2713" y="1"/>
                    <a:pt x="733" y="28"/>
                    <a:pt x="0" y="82"/>
                  </a:cubicBezTo>
                  <a:cubicBezTo>
                    <a:pt x="1085" y="227"/>
                    <a:pt x="2013" y="251"/>
                    <a:pt x="2512" y="251"/>
                  </a:cubicBezTo>
                  <a:cubicBezTo>
                    <a:pt x="2761" y="251"/>
                    <a:pt x="2902" y="245"/>
                    <a:pt x="2902" y="245"/>
                  </a:cubicBezTo>
                  <a:lnTo>
                    <a:pt x="2713" y="1"/>
                  </a:ln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163560" y="4420341"/>
              <a:ext cx="321281" cy="12198"/>
            </a:xfrm>
            <a:custGeom>
              <a:rect b="b" l="l" r="r" t="t"/>
              <a:pathLst>
                <a:path extrusionOk="0" h="275" w="7243">
                  <a:moveTo>
                    <a:pt x="0" y="1"/>
                  </a:moveTo>
                  <a:cubicBezTo>
                    <a:pt x="28" y="55"/>
                    <a:pt x="55" y="164"/>
                    <a:pt x="136" y="272"/>
                  </a:cubicBezTo>
                  <a:cubicBezTo>
                    <a:pt x="686" y="272"/>
                    <a:pt x="1434" y="274"/>
                    <a:pt x="2240" y="274"/>
                  </a:cubicBezTo>
                  <a:cubicBezTo>
                    <a:pt x="4256" y="274"/>
                    <a:pt x="6642" y="260"/>
                    <a:pt x="7243" y="164"/>
                  </a:cubicBezTo>
                  <a:cubicBezTo>
                    <a:pt x="6022" y="1"/>
                    <a:pt x="1764" y="1"/>
                    <a:pt x="0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174384" y="4446822"/>
              <a:ext cx="166074" cy="10868"/>
            </a:xfrm>
            <a:custGeom>
              <a:rect b="b" l="l" r="r" t="t"/>
              <a:pathLst>
                <a:path extrusionOk="0" h="245" w="3744">
                  <a:moveTo>
                    <a:pt x="1" y="0"/>
                  </a:moveTo>
                  <a:cubicBezTo>
                    <a:pt x="1" y="82"/>
                    <a:pt x="28" y="163"/>
                    <a:pt x="28" y="245"/>
                  </a:cubicBezTo>
                  <a:cubicBezTo>
                    <a:pt x="1682" y="245"/>
                    <a:pt x="3283" y="217"/>
                    <a:pt x="3744" y="136"/>
                  </a:cubicBezTo>
                  <a:cubicBezTo>
                    <a:pt x="3066" y="28"/>
                    <a:pt x="1547" y="0"/>
                    <a:pt x="1" y="0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174384" y="4470865"/>
              <a:ext cx="97498" cy="10912"/>
            </a:xfrm>
            <a:custGeom>
              <a:rect b="b" l="l" r="r" t="t"/>
              <a:pathLst>
                <a:path extrusionOk="0" h="246" w="2198">
                  <a:moveTo>
                    <a:pt x="1" y="1"/>
                  </a:moveTo>
                  <a:lnTo>
                    <a:pt x="1" y="1"/>
                  </a:lnTo>
                  <a:cubicBezTo>
                    <a:pt x="28" y="109"/>
                    <a:pt x="28" y="164"/>
                    <a:pt x="1" y="245"/>
                  </a:cubicBezTo>
                  <a:cubicBezTo>
                    <a:pt x="1004" y="245"/>
                    <a:pt x="1872" y="218"/>
                    <a:pt x="2198" y="137"/>
                  </a:cubicBezTo>
                  <a:cubicBezTo>
                    <a:pt x="1737" y="82"/>
                    <a:pt x="950" y="28"/>
                    <a:pt x="1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165956" y="4498544"/>
              <a:ext cx="249112" cy="12110"/>
            </a:xfrm>
            <a:custGeom>
              <a:rect b="b" l="l" r="r" t="t"/>
              <a:pathLst>
                <a:path extrusionOk="0" h="273" w="5616">
                  <a:moveTo>
                    <a:pt x="109" y="1"/>
                  </a:moveTo>
                  <a:cubicBezTo>
                    <a:pt x="82" y="82"/>
                    <a:pt x="28" y="164"/>
                    <a:pt x="1" y="272"/>
                  </a:cubicBezTo>
                  <a:cubicBezTo>
                    <a:pt x="2116" y="272"/>
                    <a:pt x="4937" y="272"/>
                    <a:pt x="5615" y="164"/>
                  </a:cubicBezTo>
                  <a:cubicBezTo>
                    <a:pt x="4693" y="28"/>
                    <a:pt x="2062" y="1"/>
                    <a:pt x="109" y="1"/>
                  </a:cubicBezTo>
                  <a:close/>
                </a:path>
              </a:pathLst>
            </a:custGeom>
            <a:solidFill>
              <a:srgbClr val="BDDE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803646" y="4404726"/>
              <a:ext cx="34909" cy="131165"/>
            </a:xfrm>
            <a:custGeom>
              <a:rect b="b" l="l" r="r" t="t"/>
              <a:pathLst>
                <a:path extrusionOk="0" h="2957" w="787">
                  <a:moveTo>
                    <a:pt x="0" y="0"/>
                  </a:moveTo>
                  <a:lnTo>
                    <a:pt x="0" y="2957"/>
                  </a:lnTo>
                  <a:cubicBezTo>
                    <a:pt x="380" y="2740"/>
                    <a:pt x="678" y="2306"/>
                    <a:pt x="733" y="1600"/>
                  </a:cubicBezTo>
                  <a:cubicBezTo>
                    <a:pt x="787" y="814"/>
                    <a:pt x="489" y="244"/>
                    <a:pt x="0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923944" y="4433604"/>
              <a:ext cx="347763" cy="72214"/>
            </a:xfrm>
            <a:custGeom>
              <a:rect b="b" l="l" r="r" t="t"/>
              <a:pathLst>
                <a:path extrusionOk="0" h="1628" w="7840">
                  <a:moveTo>
                    <a:pt x="55" y="0"/>
                  </a:moveTo>
                  <a:cubicBezTo>
                    <a:pt x="55" y="0"/>
                    <a:pt x="272" y="407"/>
                    <a:pt x="272" y="787"/>
                  </a:cubicBezTo>
                  <a:cubicBezTo>
                    <a:pt x="272" y="1139"/>
                    <a:pt x="1" y="1628"/>
                    <a:pt x="1" y="1628"/>
                  </a:cubicBezTo>
                  <a:lnTo>
                    <a:pt x="7243" y="1628"/>
                  </a:lnTo>
                  <a:cubicBezTo>
                    <a:pt x="7406" y="1628"/>
                    <a:pt x="7840" y="1302"/>
                    <a:pt x="7812" y="841"/>
                  </a:cubicBezTo>
                  <a:cubicBezTo>
                    <a:pt x="7785" y="190"/>
                    <a:pt x="7433" y="0"/>
                    <a:pt x="7460" y="0"/>
                  </a:cubicBezTo>
                  <a:close/>
                </a:path>
              </a:pathLst>
            </a:custGeom>
            <a:solidFill>
              <a:srgbClr val="F0C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1416051" y="4387870"/>
              <a:ext cx="161284" cy="164877"/>
            </a:xfrm>
            <a:custGeom>
              <a:rect b="b" l="l" r="r" t="t"/>
              <a:pathLst>
                <a:path extrusionOk="0" h="3717" w="3636">
                  <a:moveTo>
                    <a:pt x="0" y="0"/>
                  </a:moveTo>
                  <a:cubicBezTo>
                    <a:pt x="489" y="733"/>
                    <a:pt x="950" y="1980"/>
                    <a:pt x="163" y="3716"/>
                  </a:cubicBezTo>
                  <a:lnTo>
                    <a:pt x="1899" y="3716"/>
                  </a:lnTo>
                  <a:cubicBezTo>
                    <a:pt x="3635" y="3716"/>
                    <a:pt x="3147" y="0"/>
                    <a:pt x="1953" y="0"/>
                  </a:cubicBezTo>
                  <a:close/>
                </a:path>
              </a:pathLst>
            </a:custGeom>
            <a:solidFill>
              <a:srgbClr val="2A3A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15"/>
          <p:cNvSpPr/>
          <p:nvPr/>
        </p:nvSpPr>
        <p:spPr>
          <a:xfrm>
            <a:off x="1733699" y="4239847"/>
            <a:ext cx="194951" cy="144472"/>
          </a:xfrm>
          <a:custGeom>
            <a:rect b="b" l="l" r="r" t="t"/>
            <a:pathLst>
              <a:path extrusionOk="0" h="3257" w="4395">
                <a:moveTo>
                  <a:pt x="2063" y="0"/>
                </a:moveTo>
                <a:cubicBezTo>
                  <a:pt x="681" y="0"/>
                  <a:pt x="0" y="1385"/>
                  <a:pt x="0" y="1385"/>
                </a:cubicBezTo>
                <a:lnTo>
                  <a:pt x="2170" y="3256"/>
                </a:lnTo>
                <a:lnTo>
                  <a:pt x="4394" y="1574"/>
                </a:lnTo>
                <a:cubicBezTo>
                  <a:pt x="4394" y="1574"/>
                  <a:pt x="4231" y="408"/>
                  <a:pt x="2550" y="55"/>
                </a:cubicBezTo>
                <a:cubicBezTo>
                  <a:pt x="2379" y="17"/>
                  <a:pt x="2217" y="0"/>
                  <a:pt x="2063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/>
          <p:nvPr/>
        </p:nvSpPr>
        <p:spPr>
          <a:xfrm>
            <a:off x="1758938" y="4064853"/>
            <a:ext cx="89070" cy="255677"/>
          </a:xfrm>
          <a:custGeom>
            <a:rect b="b" l="l" r="r" t="t"/>
            <a:pathLst>
              <a:path extrusionOk="0" h="5764" w="2008">
                <a:moveTo>
                  <a:pt x="366" y="0"/>
                </a:moveTo>
                <a:cubicBezTo>
                  <a:pt x="316" y="0"/>
                  <a:pt x="265" y="12"/>
                  <a:pt x="218" y="40"/>
                </a:cubicBezTo>
                <a:cubicBezTo>
                  <a:pt x="28" y="149"/>
                  <a:pt x="1" y="339"/>
                  <a:pt x="109" y="501"/>
                </a:cubicBezTo>
                <a:cubicBezTo>
                  <a:pt x="408" y="908"/>
                  <a:pt x="950" y="1722"/>
                  <a:pt x="1086" y="2346"/>
                </a:cubicBezTo>
                <a:cubicBezTo>
                  <a:pt x="1303" y="3187"/>
                  <a:pt x="1303" y="5763"/>
                  <a:pt x="1303" y="5763"/>
                </a:cubicBezTo>
                <a:lnTo>
                  <a:pt x="1601" y="5655"/>
                </a:lnTo>
                <a:cubicBezTo>
                  <a:pt x="1601" y="5655"/>
                  <a:pt x="2008" y="2997"/>
                  <a:pt x="1520" y="1695"/>
                </a:cubicBezTo>
                <a:cubicBezTo>
                  <a:pt x="1221" y="854"/>
                  <a:pt x="842" y="339"/>
                  <a:pt x="625" y="95"/>
                </a:cubicBezTo>
                <a:cubicBezTo>
                  <a:pt x="554" y="42"/>
                  <a:pt x="460" y="0"/>
                  <a:pt x="366" y="0"/>
                </a:cubicBezTo>
                <a:close/>
              </a:path>
            </a:pathLst>
          </a:custGeom>
          <a:solidFill>
            <a:srgbClr val="2A3A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5"/>
          <p:cNvSpPr/>
          <p:nvPr/>
        </p:nvSpPr>
        <p:spPr>
          <a:xfrm>
            <a:off x="1549613" y="4255062"/>
            <a:ext cx="559481" cy="461540"/>
          </a:xfrm>
          <a:custGeom>
            <a:rect b="b" l="l" r="r" t="t"/>
            <a:pathLst>
              <a:path extrusionOk="0" h="10405" w="12613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1880" y="7850"/>
                  <a:pt x="12613" y="5164"/>
                  <a:pt x="12206" y="3266"/>
                </a:cubicBezTo>
                <a:cubicBezTo>
                  <a:pt x="11698" y="1063"/>
                  <a:pt x="10325" y="48"/>
                  <a:pt x="9014" y="48"/>
                </a:cubicBezTo>
                <a:cubicBezTo>
                  <a:pt x="8856" y="48"/>
                  <a:pt x="8699" y="63"/>
                  <a:pt x="8544" y="92"/>
                </a:cubicBezTo>
                <a:cubicBezTo>
                  <a:pt x="7134" y="363"/>
                  <a:pt x="6347" y="1421"/>
                  <a:pt x="6347" y="1421"/>
                </a:cubicBezTo>
                <a:cubicBezTo>
                  <a:pt x="6347" y="1421"/>
                  <a:pt x="5262" y="119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CE5B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5"/>
          <p:cNvSpPr/>
          <p:nvPr/>
        </p:nvSpPr>
        <p:spPr>
          <a:xfrm>
            <a:off x="1549613" y="4255062"/>
            <a:ext cx="466863" cy="461540"/>
          </a:xfrm>
          <a:custGeom>
            <a:rect b="b" l="l" r="r" t="t"/>
            <a:pathLst>
              <a:path extrusionOk="0" h="10405" w="10525">
                <a:moveTo>
                  <a:pt x="3692" y="0"/>
                </a:moveTo>
                <a:cubicBezTo>
                  <a:pt x="3529" y="0"/>
                  <a:pt x="3379" y="25"/>
                  <a:pt x="3201" y="65"/>
                </a:cubicBezTo>
                <a:cubicBezTo>
                  <a:pt x="1492" y="472"/>
                  <a:pt x="895" y="1774"/>
                  <a:pt x="461" y="3211"/>
                </a:cubicBezTo>
                <a:cubicBezTo>
                  <a:pt x="0" y="4622"/>
                  <a:pt x="1004" y="9369"/>
                  <a:pt x="3309" y="10182"/>
                </a:cubicBezTo>
                <a:cubicBezTo>
                  <a:pt x="3747" y="10332"/>
                  <a:pt x="4147" y="10390"/>
                  <a:pt x="4501" y="10390"/>
                </a:cubicBezTo>
                <a:cubicBezTo>
                  <a:pt x="5684" y="10390"/>
                  <a:pt x="6374" y="9748"/>
                  <a:pt x="6374" y="9748"/>
                </a:cubicBezTo>
                <a:cubicBezTo>
                  <a:pt x="6374" y="9748"/>
                  <a:pt x="7166" y="10405"/>
                  <a:pt x="8257" y="10405"/>
                </a:cubicBezTo>
                <a:cubicBezTo>
                  <a:pt x="8551" y="10405"/>
                  <a:pt x="8867" y="10357"/>
                  <a:pt x="9195" y="10236"/>
                </a:cubicBezTo>
                <a:cubicBezTo>
                  <a:pt x="9683" y="10047"/>
                  <a:pt x="10117" y="9721"/>
                  <a:pt x="10524" y="9314"/>
                </a:cubicBezTo>
                <a:cubicBezTo>
                  <a:pt x="10497" y="8826"/>
                  <a:pt x="10307" y="8392"/>
                  <a:pt x="10036" y="7985"/>
                </a:cubicBezTo>
                <a:cubicBezTo>
                  <a:pt x="9982" y="7877"/>
                  <a:pt x="9900" y="7795"/>
                  <a:pt x="9846" y="7714"/>
                </a:cubicBezTo>
                <a:cubicBezTo>
                  <a:pt x="9575" y="7416"/>
                  <a:pt x="9222" y="7171"/>
                  <a:pt x="8870" y="6982"/>
                </a:cubicBezTo>
                <a:cubicBezTo>
                  <a:pt x="8110" y="6602"/>
                  <a:pt x="7296" y="6358"/>
                  <a:pt x="6510" y="6114"/>
                </a:cubicBezTo>
                <a:cubicBezTo>
                  <a:pt x="5750" y="5924"/>
                  <a:pt x="4937" y="5653"/>
                  <a:pt x="4204" y="5246"/>
                </a:cubicBezTo>
                <a:cubicBezTo>
                  <a:pt x="3499" y="4839"/>
                  <a:pt x="2848" y="4215"/>
                  <a:pt x="2577" y="3456"/>
                </a:cubicBezTo>
                <a:cubicBezTo>
                  <a:pt x="2279" y="2560"/>
                  <a:pt x="2550" y="1828"/>
                  <a:pt x="2902" y="1042"/>
                </a:cubicBezTo>
                <a:cubicBezTo>
                  <a:pt x="3038" y="689"/>
                  <a:pt x="3309" y="418"/>
                  <a:pt x="3608" y="201"/>
                </a:cubicBezTo>
                <a:cubicBezTo>
                  <a:pt x="3635" y="146"/>
                  <a:pt x="3743" y="92"/>
                  <a:pt x="3879" y="11"/>
                </a:cubicBezTo>
                <a:cubicBezTo>
                  <a:pt x="3813" y="4"/>
                  <a:pt x="3752" y="0"/>
                  <a:pt x="3692" y="0"/>
                </a:cubicBezTo>
                <a:close/>
              </a:path>
            </a:pathLst>
          </a:custGeom>
          <a:solidFill>
            <a:srgbClr val="B04A4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/>
          <p:nvPr/>
        </p:nvSpPr>
        <p:spPr>
          <a:xfrm>
            <a:off x="1846767" y="4636942"/>
            <a:ext cx="20493" cy="25727"/>
          </a:xfrm>
          <a:custGeom>
            <a:rect b="b" l="l" r="r" t="t"/>
            <a:pathLst>
              <a:path extrusionOk="0" h="580" w="462">
                <a:moveTo>
                  <a:pt x="408" y="0"/>
                </a:moveTo>
                <a:cubicBezTo>
                  <a:pt x="299" y="27"/>
                  <a:pt x="218" y="109"/>
                  <a:pt x="164" y="190"/>
                </a:cubicBezTo>
                <a:cubicBezTo>
                  <a:pt x="82" y="271"/>
                  <a:pt x="1" y="407"/>
                  <a:pt x="1" y="488"/>
                </a:cubicBezTo>
                <a:cubicBezTo>
                  <a:pt x="1" y="549"/>
                  <a:pt x="31" y="580"/>
                  <a:pt x="58" y="580"/>
                </a:cubicBezTo>
                <a:cubicBezTo>
                  <a:pt x="67" y="580"/>
                  <a:pt x="75" y="576"/>
                  <a:pt x="82" y="570"/>
                </a:cubicBezTo>
                <a:cubicBezTo>
                  <a:pt x="191" y="515"/>
                  <a:pt x="272" y="407"/>
                  <a:pt x="299" y="326"/>
                </a:cubicBezTo>
                <a:cubicBezTo>
                  <a:pt x="353" y="217"/>
                  <a:pt x="435" y="163"/>
                  <a:pt x="435" y="27"/>
                </a:cubicBezTo>
                <a:cubicBezTo>
                  <a:pt x="462" y="0"/>
                  <a:pt x="435" y="0"/>
                  <a:pt x="40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5"/>
          <p:cNvSpPr/>
          <p:nvPr/>
        </p:nvSpPr>
        <p:spPr>
          <a:xfrm>
            <a:off x="1744522" y="4300307"/>
            <a:ext cx="72214" cy="23820"/>
          </a:xfrm>
          <a:custGeom>
            <a:rect b="b" l="l" r="r" t="t"/>
            <a:pathLst>
              <a:path extrusionOk="0" h="537" w="1628">
                <a:moveTo>
                  <a:pt x="498" y="0"/>
                </a:moveTo>
                <a:cubicBezTo>
                  <a:pt x="346" y="0"/>
                  <a:pt x="202" y="37"/>
                  <a:pt x="82" y="157"/>
                </a:cubicBezTo>
                <a:cubicBezTo>
                  <a:pt x="0" y="266"/>
                  <a:pt x="54" y="401"/>
                  <a:pt x="163" y="428"/>
                </a:cubicBezTo>
                <a:cubicBezTo>
                  <a:pt x="239" y="472"/>
                  <a:pt x="324" y="485"/>
                  <a:pt x="413" y="485"/>
                </a:cubicBezTo>
                <a:cubicBezTo>
                  <a:pt x="548" y="485"/>
                  <a:pt x="695" y="455"/>
                  <a:pt x="841" y="455"/>
                </a:cubicBezTo>
                <a:cubicBezTo>
                  <a:pt x="1112" y="455"/>
                  <a:pt x="1356" y="455"/>
                  <a:pt x="1628" y="537"/>
                </a:cubicBezTo>
                <a:lnTo>
                  <a:pt x="1628" y="455"/>
                </a:lnTo>
                <a:cubicBezTo>
                  <a:pt x="1384" y="293"/>
                  <a:pt x="1167" y="130"/>
                  <a:pt x="868" y="49"/>
                </a:cubicBezTo>
                <a:cubicBezTo>
                  <a:pt x="747" y="24"/>
                  <a:pt x="620" y="0"/>
                  <a:pt x="498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5"/>
          <p:cNvSpPr/>
          <p:nvPr/>
        </p:nvSpPr>
        <p:spPr>
          <a:xfrm>
            <a:off x="1779742" y="4330426"/>
            <a:ext cx="38192" cy="23465"/>
          </a:xfrm>
          <a:custGeom>
            <a:rect b="b" l="l" r="r" t="t"/>
            <a:pathLst>
              <a:path extrusionOk="0" h="529" w="861">
                <a:moveTo>
                  <a:pt x="552" y="0"/>
                </a:moveTo>
                <a:cubicBezTo>
                  <a:pt x="488" y="0"/>
                  <a:pt x="427" y="7"/>
                  <a:pt x="373" y="21"/>
                </a:cubicBezTo>
                <a:cubicBezTo>
                  <a:pt x="237" y="75"/>
                  <a:pt x="156" y="183"/>
                  <a:pt x="74" y="319"/>
                </a:cubicBezTo>
                <a:cubicBezTo>
                  <a:pt x="0" y="430"/>
                  <a:pt x="128" y="528"/>
                  <a:pt x="234" y="528"/>
                </a:cubicBezTo>
                <a:cubicBezTo>
                  <a:pt x="283" y="528"/>
                  <a:pt x="328" y="506"/>
                  <a:pt x="345" y="455"/>
                </a:cubicBezTo>
                <a:cubicBezTo>
                  <a:pt x="373" y="400"/>
                  <a:pt x="454" y="319"/>
                  <a:pt x="508" y="292"/>
                </a:cubicBezTo>
                <a:cubicBezTo>
                  <a:pt x="590" y="210"/>
                  <a:pt x="644" y="183"/>
                  <a:pt x="752" y="156"/>
                </a:cubicBezTo>
                <a:cubicBezTo>
                  <a:pt x="834" y="156"/>
                  <a:pt x="861" y="48"/>
                  <a:pt x="752" y="21"/>
                </a:cubicBezTo>
                <a:cubicBezTo>
                  <a:pt x="684" y="7"/>
                  <a:pt x="617" y="0"/>
                  <a:pt x="552" y="0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1837141" y="4315655"/>
            <a:ext cx="57798" cy="26526"/>
          </a:xfrm>
          <a:custGeom>
            <a:rect b="b" l="l" r="r" t="t"/>
            <a:pathLst>
              <a:path extrusionOk="0" h="598" w="1303">
                <a:moveTo>
                  <a:pt x="625" y="1"/>
                </a:moveTo>
                <a:cubicBezTo>
                  <a:pt x="381" y="1"/>
                  <a:pt x="218" y="82"/>
                  <a:pt x="28" y="218"/>
                </a:cubicBezTo>
                <a:cubicBezTo>
                  <a:pt x="1" y="245"/>
                  <a:pt x="28" y="326"/>
                  <a:pt x="82" y="326"/>
                </a:cubicBezTo>
                <a:cubicBezTo>
                  <a:pt x="130" y="311"/>
                  <a:pt x="180" y="304"/>
                  <a:pt x="231" y="304"/>
                </a:cubicBezTo>
                <a:cubicBezTo>
                  <a:pt x="356" y="304"/>
                  <a:pt x="490" y="342"/>
                  <a:pt x="625" y="381"/>
                </a:cubicBezTo>
                <a:cubicBezTo>
                  <a:pt x="787" y="408"/>
                  <a:pt x="896" y="543"/>
                  <a:pt x="1059" y="598"/>
                </a:cubicBezTo>
                <a:cubicBezTo>
                  <a:pt x="1194" y="598"/>
                  <a:pt x="1303" y="381"/>
                  <a:pt x="1221" y="245"/>
                </a:cubicBezTo>
                <a:cubicBezTo>
                  <a:pt x="1113" y="82"/>
                  <a:pt x="814" y="1"/>
                  <a:pt x="625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1872051" y="4289661"/>
            <a:ext cx="26526" cy="11178"/>
          </a:xfrm>
          <a:custGeom>
            <a:rect b="b" l="l" r="r" t="t"/>
            <a:pathLst>
              <a:path extrusionOk="0" h="252" w="598">
                <a:moveTo>
                  <a:pt x="446" y="1"/>
                </a:moveTo>
                <a:cubicBezTo>
                  <a:pt x="300" y="1"/>
                  <a:pt x="132" y="138"/>
                  <a:pt x="27" y="180"/>
                </a:cubicBezTo>
                <a:cubicBezTo>
                  <a:pt x="0" y="180"/>
                  <a:pt x="27" y="234"/>
                  <a:pt x="27" y="234"/>
                </a:cubicBezTo>
                <a:cubicBezTo>
                  <a:pt x="103" y="234"/>
                  <a:pt x="201" y="252"/>
                  <a:pt x="295" y="252"/>
                </a:cubicBezTo>
                <a:cubicBezTo>
                  <a:pt x="406" y="252"/>
                  <a:pt x="512" y="228"/>
                  <a:pt x="570" y="126"/>
                </a:cubicBezTo>
                <a:cubicBezTo>
                  <a:pt x="597" y="99"/>
                  <a:pt x="597" y="45"/>
                  <a:pt x="570" y="45"/>
                </a:cubicBezTo>
                <a:cubicBezTo>
                  <a:pt x="532" y="13"/>
                  <a:pt x="490" y="1"/>
                  <a:pt x="446" y="1"/>
                </a:cubicBezTo>
                <a:close/>
              </a:path>
            </a:pathLst>
          </a:custGeom>
          <a:solidFill>
            <a:srgbClr val="A03A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1959880" y="4319115"/>
            <a:ext cx="78424" cy="66935"/>
          </a:xfrm>
          <a:custGeom>
            <a:rect b="b" l="l" r="r" t="t"/>
            <a:pathLst>
              <a:path extrusionOk="0" h="1509" w="1768">
                <a:moveTo>
                  <a:pt x="885" y="1"/>
                </a:moveTo>
                <a:cubicBezTo>
                  <a:pt x="816" y="1"/>
                  <a:pt x="747" y="10"/>
                  <a:pt x="679" y="31"/>
                </a:cubicBezTo>
                <a:cubicBezTo>
                  <a:pt x="651" y="31"/>
                  <a:pt x="624" y="59"/>
                  <a:pt x="597" y="113"/>
                </a:cubicBezTo>
                <a:cubicBezTo>
                  <a:pt x="326" y="167"/>
                  <a:pt x="109" y="411"/>
                  <a:pt x="82" y="655"/>
                </a:cubicBezTo>
                <a:cubicBezTo>
                  <a:pt x="0" y="954"/>
                  <a:pt x="217" y="1279"/>
                  <a:pt x="489" y="1415"/>
                </a:cubicBezTo>
                <a:cubicBezTo>
                  <a:pt x="604" y="1480"/>
                  <a:pt x="722" y="1509"/>
                  <a:pt x="836" y="1509"/>
                </a:cubicBezTo>
                <a:cubicBezTo>
                  <a:pt x="1340" y="1509"/>
                  <a:pt x="1768" y="942"/>
                  <a:pt x="1546" y="411"/>
                </a:cubicBezTo>
                <a:cubicBezTo>
                  <a:pt x="1437" y="171"/>
                  <a:pt x="1169" y="1"/>
                  <a:pt x="885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/>
          <p:nvPr/>
        </p:nvSpPr>
        <p:spPr>
          <a:xfrm>
            <a:off x="1988757" y="4421893"/>
            <a:ext cx="72214" cy="143230"/>
          </a:xfrm>
          <a:custGeom>
            <a:rect b="b" l="l" r="r" t="t"/>
            <a:pathLst>
              <a:path extrusionOk="0" h="3229" w="1628">
                <a:moveTo>
                  <a:pt x="1051" y="1"/>
                </a:moveTo>
                <a:cubicBezTo>
                  <a:pt x="971" y="1"/>
                  <a:pt x="883" y="31"/>
                  <a:pt x="787" y="101"/>
                </a:cubicBezTo>
                <a:cubicBezTo>
                  <a:pt x="651" y="183"/>
                  <a:pt x="597" y="373"/>
                  <a:pt x="543" y="535"/>
                </a:cubicBezTo>
                <a:cubicBezTo>
                  <a:pt x="407" y="1078"/>
                  <a:pt x="244" y="1593"/>
                  <a:pt x="109" y="2136"/>
                </a:cubicBezTo>
                <a:cubicBezTo>
                  <a:pt x="55" y="2298"/>
                  <a:pt x="0" y="2488"/>
                  <a:pt x="55" y="2678"/>
                </a:cubicBezTo>
                <a:cubicBezTo>
                  <a:pt x="104" y="2998"/>
                  <a:pt x="509" y="3228"/>
                  <a:pt x="827" y="3228"/>
                </a:cubicBezTo>
                <a:cubicBezTo>
                  <a:pt x="860" y="3228"/>
                  <a:pt x="892" y="3226"/>
                  <a:pt x="923" y="3221"/>
                </a:cubicBezTo>
                <a:cubicBezTo>
                  <a:pt x="1329" y="3139"/>
                  <a:pt x="1465" y="2624"/>
                  <a:pt x="1546" y="2271"/>
                </a:cubicBezTo>
                <a:cubicBezTo>
                  <a:pt x="1628" y="1783"/>
                  <a:pt x="1628" y="1268"/>
                  <a:pt x="1601" y="807"/>
                </a:cubicBezTo>
                <a:cubicBezTo>
                  <a:pt x="1574" y="698"/>
                  <a:pt x="1546" y="508"/>
                  <a:pt x="1438" y="318"/>
                </a:cubicBezTo>
                <a:cubicBezTo>
                  <a:pt x="1346" y="135"/>
                  <a:pt x="1217" y="1"/>
                  <a:pt x="1051" y="1"/>
                </a:cubicBezTo>
                <a:close/>
              </a:path>
            </a:pathLst>
          </a:custGeom>
          <a:solidFill>
            <a:srgbClr val="D981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/>
          <p:nvPr/>
        </p:nvSpPr>
        <p:spPr>
          <a:xfrm>
            <a:off x="2295536" y="3912615"/>
            <a:ext cx="687053" cy="802826"/>
          </a:xfrm>
          <a:custGeom>
            <a:rect b="b" l="l" r="r" t="t"/>
            <a:pathLst>
              <a:path extrusionOk="0" h="18099" w="15489">
                <a:moveTo>
                  <a:pt x="5480" y="1"/>
                </a:moveTo>
                <a:lnTo>
                  <a:pt x="5480" y="5100"/>
                </a:lnTo>
                <a:cubicBezTo>
                  <a:pt x="5480" y="6619"/>
                  <a:pt x="4992" y="8111"/>
                  <a:pt x="4070" y="9331"/>
                </a:cubicBezTo>
                <a:cubicBezTo>
                  <a:pt x="2442" y="11501"/>
                  <a:pt x="1" y="15027"/>
                  <a:pt x="82" y="16085"/>
                </a:cubicBezTo>
                <a:cubicBezTo>
                  <a:pt x="218" y="17685"/>
                  <a:pt x="1439" y="17902"/>
                  <a:pt x="2117" y="18038"/>
                </a:cubicBezTo>
                <a:cubicBezTo>
                  <a:pt x="2343" y="18083"/>
                  <a:pt x="3657" y="18098"/>
                  <a:pt x="5328" y="18098"/>
                </a:cubicBezTo>
                <a:cubicBezTo>
                  <a:pt x="8672" y="18098"/>
                  <a:pt x="13445" y="18038"/>
                  <a:pt x="13807" y="18038"/>
                </a:cubicBezTo>
                <a:cubicBezTo>
                  <a:pt x="14349" y="18038"/>
                  <a:pt x="15489" y="16736"/>
                  <a:pt x="14702" y="15271"/>
                </a:cubicBezTo>
                <a:cubicBezTo>
                  <a:pt x="14160" y="14295"/>
                  <a:pt x="12017" y="11447"/>
                  <a:pt x="10552" y="9494"/>
                </a:cubicBezTo>
                <a:cubicBezTo>
                  <a:pt x="9603" y="8246"/>
                  <a:pt x="9087" y="6754"/>
                  <a:pt x="9087" y="5208"/>
                </a:cubicBezTo>
                <a:lnTo>
                  <a:pt x="9087" y="190"/>
                </a:lnTo>
                <a:lnTo>
                  <a:pt x="5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/>
          <p:nvPr/>
        </p:nvSpPr>
        <p:spPr>
          <a:xfrm>
            <a:off x="2538574" y="3912615"/>
            <a:ext cx="160086" cy="81840"/>
          </a:xfrm>
          <a:custGeom>
            <a:rect b="b" l="l" r="r" t="t"/>
            <a:pathLst>
              <a:path extrusionOk="0" h="1845" w="3609">
                <a:moveTo>
                  <a:pt x="1" y="1"/>
                </a:moveTo>
                <a:lnTo>
                  <a:pt x="1" y="1845"/>
                </a:lnTo>
                <a:lnTo>
                  <a:pt x="3608" y="1845"/>
                </a:lnTo>
                <a:lnTo>
                  <a:pt x="3608" y="136"/>
                </a:lnTo>
                <a:lnTo>
                  <a:pt x="1" y="1"/>
                </a:ln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5"/>
          <p:cNvSpPr/>
          <p:nvPr/>
        </p:nvSpPr>
        <p:spPr>
          <a:xfrm>
            <a:off x="2488050" y="3864487"/>
            <a:ext cx="264770" cy="66226"/>
          </a:xfrm>
          <a:custGeom>
            <a:rect b="b" l="l" r="r" t="t"/>
            <a:pathLst>
              <a:path extrusionOk="0" h="1493" w="5969">
                <a:moveTo>
                  <a:pt x="760" y="1"/>
                </a:moveTo>
                <a:cubicBezTo>
                  <a:pt x="353" y="1"/>
                  <a:pt x="1" y="353"/>
                  <a:pt x="1" y="760"/>
                </a:cubicBezTo>
                <a:cubicBezTo>
                  <a:pt x="1" y="1167"/>
                  <a:pt x="353" y="1492"/>
                  <a:pt x="760" y="1492"/>
                </a:cubicBezTo>
                <a:lnTo>
                  <a:pt x="5236" y="1492"/>
                </a:lnTo>
                <a:cubicBezTo>
                  <a:pt x="5643" y="1492"/>
                  <a:pt x="5968" y="1194"/>
                  <a:pt x="5968" y="760"/>
                </a:cubicBezTo>
                <a:cubicBezTo>
                  <a:pt x="5968" y="353"/>
                  <a:pt x="5643" y="1"/>
                  <a:pt x="52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5"/>
          <p:cNvSpPr/>
          <p:nvPr/>
        </p:nvSpPr>
        <p:spPr>
          <a:xfrm>
            <a:off x="2355730" y="4450415"/>
            <a:ext cx="535439" cy="210609"/>
          </a:xfrm>
          <a:custGeom>
            <a:rect b="b" l="l" r="r" t="t"/>
            <a:pathLst>
              <a:path extrusionOk="0" h="4748" w="12071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11094" y="4748"/>
                </a:lnTo>
                <a:cubicBezTo>
                  <a:pt x="11772" y="4748"/>
                  <a:pt x="12070" y="4286"/>
                  <a:pt x="12043" y="3581"/>
                </a:cubicBezTo>
                <a:cubicBezTo>
                  <a:pt x="11989" y="2903"/>
                  <a:pt x="9575" y="28"/>
                  <a:pt x="9575" y="28"/>
                </a:cubicBezTo>
                <a:lnTo>
                  <a:pt x="4286" y="1"/>
                </a:lnTo>
                <a:close/>
              </a:path>
            </a:pathLst>
          </a:custGeom>
          <a:solidFill>
            <a:srgbClr val="62A5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5"/>
          <p:cNvSpPr/>
          <p:nvPr/>
        </p:nvSpPr>
        <p:spPr>
          <a:xfrm>
            <a:off x="2355730" y="4450415"/>
            <a:ext cx="228619" cy="210609"/>
          </a:xfrm>
          <a:custGeom>
            <a:rect b="b" l="l" r="r" t="t"/>
            <a:pathLst>
              <a:path extrusionOk="0" h="4748" w="5154">
                <a:moveTo>
                  <a:pt x="2170" y="1"/>
                </a:moveTo>
                <a:cubicBezTo>
                  <a:pt x="2170" y="1"/>
                  <a:pt x="0" y="3391"/>
                  <a:pt x="82" y="3988"/>
                </a:cubicBezTo>
                <a:cubicBezTo>
                  <a:pt x="136" y="4612"/>
                  <a:pt x="570" y="4748"/>
                  <a:pt x="1248" y="4748"/>
                </a:cubicBezTo>
                <a:lnTo>
                  <a:pt x="5154" y="4748"/>
                </a:lnTo>
                <a:cubicBezTo>
                  <a:pt x="3472" y="4205"/>
                  <a:pt x="3228" y="3418"/>
                  <a:pt x="3147" y="3147"/>
                </a:cubicBezTo>
                <a:cubicBezTo>
                  <a:pt x="3092" y="2930"/>
                  <a:pt x="3770" y="1249"/>
                  <a:pt x="4286" y="1"/>
                </a:cubicBezTo>
                <a:close/>
              </a:path>
            </a:pathLst>
          </a:custGeom>
          <a:solidFill>
            <a:srgbClr val="3D6C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5"/>
          <p:cNvSpPr/>
          <p:nvPr/>
        </p:nvSpPr>
        <p:spPr>
          <a:xfrm>
            <a:off x="2720264" y="4494862"/>
            <a:ext cx="55403" cy="52031"/>
          </a:xfrm>
          <a:custGeom>
            <a:rect b="b" l="l" r="r" t="t"/>
            <a:pathLst>
              <a:path extrusionOk="0" h="1173" w="1249">
                <a:moveTo>
                  <a:pt x="588" y="1"/>
                </a:moveTo>
                <a:cubicBezTo>
                  <a:pt x="573" y="1"/>
                  <a:pt x="558" y="1"/>
                  <a:pt x="543" y="2"/>
                </a:cubicBezTo>
                <a:cubicBezTo>
                  <a:pt x="489" y="2"/>
                  <a:pt x="435" y="30"/>
                  <a:pt x="408" y="30"/>
                </a:cubicBezTo>
                <a:cubicBezTo>
                  <a:pt x="326" y="84"/>
                  <a:pt x="272" y="111"/>
                  <a:pt x="191" y="165"/>
                </a:cubicBezTo>
                <a:cubicBezTo>
                  <a:pt x="28" y="355"/>
                  <a:pt x="1" y="626"/>
                  <a:pt x="55" y="816"/>
                </a:cubicBezTo>
                <a:cubicBezTo>
                  <a:pt x="154" y="1040"/>
                  <a:pt x="367" y="1172"/>
                  <a:pt x="611" y="1172"/>
                </a:cubicBezTo>
                <a:cubicBezTo>
                  <a:pt x="633" y="1172"/>
                  <a:pt x="656" y="1171"/>
                  <a:pt x="679" y="1169"/>
                </a:cubicBezTo>
                <a:cubicBezTo>
                  <a:pt x="1004" y="1115"/>
                  <a:pt x="1248" y="843"/>
                  <a:pt x="1221" y="545"/>
                </a:cubicBezTo>
                <a:cubicBezTo>
                  <a:pt x="1170" y="260"/>
                  <a:pt x="896" y="1"/>
                  <a:pt x="588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5"/>
          <p:cNvSpPr/>
          <p:nvPr/>
        </p:nvSpPr>
        <p:spPr>
          <a:xfrm>
            <a:off x="2787643" y="4576970"/>
            <a:ext cx="37349" cy="31316"/>
          </a:xfrm>
          <a:custGeom>
            <a:rect b="b" l="l" r="r" t="t"/>
            <a:pathLst>
              <a:path extrusionOk="0" h="706" w="842">
                <a:moveTo>
                  <a:pt x="475" y="1"/>
                </a:moveTo>
                <a:cubicBezTo>
                  <a:pt x="335" y="1"/>
                  <a:pt x="184" y="74"/>
                  <a:pt x="109" y="186"/>
                </a:cubicBezTo>
                <a:cubicBezTo>
                  <a:pt x="1" y="348"/>
                  <a:pt x="109" y="593"/>
                  <a:pt x="272" y="674"/>
                </a:cubicBezTo>
                <a:cubicBezTo>
                  <a:pt x="314" y="695"/>
                  <a:pt x="363" y="705"/>
                  <a:pt x="411" y="705"/>
                </a:cubicBezTo>
                <a:cubicBezTo>
                  <a:pt x="549" y="705"/>
                  <a:pt x="693" y="624"/>
                  <a:pt x="733" y="484"/>
                </a:cubicBezTo>
                <a:cubicBezTo>
                  <a:pt x="841" y="348"/>
                  <a:pt x="814" y="159"/>
                  <a:pt x="652" y="50"/>
                </a:cubicBezTo>
                <a:cubicBezTo>
                  <a:pt x="601" y="16"/>
                  <a:pt x="539" y="1"/>
                  <a:pt x="475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5"/>
          <p:cNvSpPr/>
          <p:nvPr/>
        </p:nvSpPr>
        <p:spPr>
          <a:xfrm>
            <a:off x="2468799" y="4492556"/>
            <a:ext cx="81884" cy="56556"/>
          </a:xfrm>
          <a:custGeom>
            <a:rect b="b" l="l" r="r" t="t"/>
            <a:pathLst>
              <a:path extrusionOk="0" h="1275" w="1846">
                <a:moveTo>
                  <a:pt x="842" y="0"/>
                </a:moveTo>
                <a:cubicBezTo>
                  <a:pt x="1" y="0"/>
                  <a:pt x="136" y="1275"/>
                  <a:pt x="977" y="1275"/>
                </a:cubicBezTo>
                <a:cubicBezTo>
                  <a:pt x="1845" y="1275"/>
                  <a:pt x="1710" y="0"/>
                  <a:pt x="842" y="0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5"/>
          <p:cNvSpPr/>
          <p:nvPr/>
        </p:nvSpPr>
        <p:spPr>
          <a:xfrm>
            <a:off x="2574681" y="4583978"/>
            <a:ext cx="30119" cy="26526"/>
          </a:xfrm>
          <a:custGeom>
            <a:rect b="b" l="l" r="r" t="t"/>
            <a:pathLst>
              <a:path extrusionOk="0" h="598" w="679">
                <a:moveTo>
                  <a:pt x="299" y="1"/>
                </a:moveTo>
                <a:cubicBezTo>
                  <a:pt x="136" y="1"/>
                  <a:pt x="1" y="163"/>
                  <a:pt x="28" y="326"/>
                </a:cubicBezTo>
                <a:cubicBezTo>
                  <a:pt x="55" y="516"/>
                  <a:pt x="191" y="597"/>
                  <a:pt x="353" y="597"/>
                </a:cubicBezTo>
                <a:cubicBezTo>
                  <a:pt x="543" y="570"/>
                  <a:pt x="679" y="407"/>
                  <a:pt x="625" y="272"/>
                </a:cubicBezTo>
                <a:cubicBezTo>
                  <a:pt x="597" y="109"/>
                  <a:pt x="462" y="1"/>
                  <a:pt x="299" y="1"/>
                </a:cubicBezTo>
                <a:close/>
              </a:path>
            </a:pathLst>
          </a:custGeom>
          <a:solidFill>
            <a:srgbClr val="D6E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5"/>
          <p:cNvSpPr txBox="1"/>
          <p:nvPr>
            <p:ph idx="1" type="subTitle"/>
          </p:nvPr>
        </p:nvSpPr>
        <p:spPr>
          <a:xfrm>
            <a:off x="2006825" y="2986525"/>
            <a:ext cx="5130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8" name="Google Shape;22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8091975" y="-381050"/>
            <a:ext cx="1509000" cy="1509000"/>
          </a:xfrm>
          <a:prstGeom prst="ellipse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5"/>
          <p:cNvSpPr txBox="1"/>
          <p:nvPr>
            <p:ph type="ctrTitle"/>
          </p:nvPr>
        </p:nvSpPr>
        <p:spPr>
          <a:xfrm>
            <a:off x="2006928" y="936785"/>
            <a:ext cx="51303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"/>
          <p:cNvSpPr/>
          <p:nvPr/>
        </p:nvSpPr>
        <p:spPr>
          <a:xfrm>
            <a:off x="-264475" y="2959375"/>
            <a:ext cx="9522563" cy="2334129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6"/>
          <p:cNvSpPr/>
          <p:nvPr/>
        </p:nvSpPr>
        <p:spPr>
          <a:xfrm>
            <a:off x="-264475" y="3748600"/>
            <a:ext cx="9661011" cy="1593108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6"/>
          <p:cNvSpPr txBox="1"/>
          <p:nvPr>
            <p:ph type="title"/>
          </p:nvPr>
        </p:nvSpPr>
        <p:spPr>
          <a:xfrm>
            <a:off x="311700" y="1813800"/>
            <a:ext cx="8520600" cy="15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6000"/>
              <a:buNone/>
              <a:defRPr sz="6000">
                <a:solidFill>
                  <a:srgbClr val="3C78D8"/>
                </a:solidFill>
              </a:defRPr>
            </a:lvl9pPr>
          </a:lstStyle>
          <a:p/>
        </p:txBody>
      </p:sp>
      <p:sp>
        <p:nvSpPr>
          <p:cNvPr id="237" name="Google Shape;23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38" name="Google Shape;238;p16"/>
          <p:cNvSpPr/>
          <p:nvPr/>
        </p:nvSpPr>
        <p:spPr>
          <a:xfrm>
            <a:off x="4673763" y="457891"/>
            <a:ext cx="925253" cy="313741"/>
          </a:xfrm>
          <a:custGeom>
            <a:rect b="b" l="l" r="r" t="t"/>
            <a:pathLst>
              <a:path extrusionOk="0" h="7073" w="20859">
                <a:moveTo>
                  <a:pt x="12121" y="0"/>
                </a:moveTo>
                <a:cubicBezTo>
                  <a:pt x="11778" y="0"/>
                  <a:pt x="11401" y="33"/>
                  <a:pt x="10985" y="102"/>
                </a:cubicBezTo>
                <a:cubicBezTo>
                  <a:pt x="9493" y="346"/>
                  <a:pt x="8680" y="1512"/>
                  <a:pt x="8680" y="1512"/>
                </a:cubicBezTo>
                <a:cubicBezTo>
                  <a:pt x="8680" y="1512"/>
                  <a:pt x="7724" y="909"/>
                  <a:pt x="6309" y="909"/>
                </a:cubicBezTo>
                <a:cubicBezTo>
                  <a:pt x="5646" y="909"/>
                  <a:pt x="4882" y="1041"/>
                  <a:pt x="4069" y="1431"/>
                </a:cubicBezTo>
                <a:cubicBezTo>
                  <a:pt x="2170" y="2353"/>
                  <a:pt x="2740" y="4903"/>
                  <a:pt x="2740" y="4903"/>
                </a:cubicBezTo>
                <a:cubicBezTo>
                  <a:pt x="2740" y="4903"/>
                  <a:pt x="2543" y="4843"/>
                  <a:pt x="2251" y="4843"/>
                </a:cubicBezTo>
                <a:cubicBezTo>
                  <a:pt x="1599" y="4843"/>
                  <a:pt x="469" y="5141"/>
                  <a:pt x="0" y="7073"/>
                </a:cubicBezTo>
                <a:lnTo>
                  <a:pt x="20858" y="7073"/>
                </a:lnTo>
                <a:cubicBezTo>
                  <a:pt x="20858" y="7073"/>
                  <a:pt x="19681" y="3359"/>
                  <a:pt x="16850" y="3359"/>
                </a:cubicBezTo>
                <a:cubicBezTo>
                  <a:pt x="16583" y="3359"/>
                  <a:pt x="16301" y="3393"/>
                  <a:pt x="16003" y="3465"/>
                </a:cubicBezTo>
                <a:cubicBezTo>
                  <a:pt x="15157" y="1396"/>
                  <a:pt x="14351" y="0"/>
                  <a:pt x="12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7685692" y="181535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465549" y="14858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/>
          <p:nvPr/>
        </p:nvSpPr>
        <p:spPr>
          <a:xfrm>
            <a:off x="4953000" y="0"/>
            <a:ext cx="3546600" cy="5143500"/>
          </a:xfrm>
          <a:prstGeom prst="flowChart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7"/>
          <p:cNvSpPr txBox="1"/>
          <p:nvPr>
            <p:ph type="title"/>
          </p:nvPr>
        </p:nvSpPr>
        <p:spPr>
          <a:xfrm>
            <a:off x="5119350" y="1165425"/>
            <a:ext cx="32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4" name="Google Shape;24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5" name="Google Shape;245;p17"/>
          <p:cNvSpPr txBox="1"/>
          <p:nvPr>
            <p:ph idx="1" type="subTitle"/>
          </p:nvPr>
        </p:nvSpPr>
        <p:spPr>
          <a:xfrm>
            <a:off x="5119350" y="1813875"/>
            <a:ext cx="32139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/>
          <p:nvPr/>
        </p:nvSpPr>
        <p:spPr>
          <a:xfrm>
            <a:off x="7673637" y="72988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8"/>
          <p:cNvSpPr/>
          <p:nvPr/>
        </p:nvSpPr>
        <p:spPr>
          <a:xfrm>
            <a:off x="4392380" y="1524003"/>
            <a:ext cx="798967" cy="270936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8"/>
          <p:cNvSpPr/>
          <p:nvPr/>
        </p:nvSpPr>
        <p:spPr>
          <a:xfrm>
            <a:off x="91912" y="445035"/>
            <a:ext cx="1158662" cy="394072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949189" y="3514675"/>
            <a:ext cx="796691" cy="270940"/>
          </a:xfrm>
          <a:custGeom>
            <a:rect b="b" l="l" r="r" t="t"/>
            <a:pathLst>
              <a:path extrusionOk="0" h="8884" w="26121">
                <a:moveTo>
                  <a:pt x="15169" y="1"/>
                </a:moveTo>
                <a:cubicBezTo>
                  <a:pt x="14749" y="1"/>
                  <a:pt x="14288" y="40"/>
                  <a:pt x="13779" y="122"/>
                </a:cubicBezTo>
                <a:cubicBezTo>
                  <a:pt x="11908" y="475"/>
                  <a:pt x="10877" y="1885"/>
                  <a:pt x="10877" y="1885"/>
                </a:cubicBezTo>
                <a:cubicBezTo>
                  <a:pt x="10877" y="1885"/>
                  <a:pt x="9680" y="1137"/>
                  <a:pt x="7929" y="1137"/>
                </a:cubicBezTo>
                <a:cubicBezTo>
                  <a:pt x="7097" y="1137"/>
                  <a:pt x="6140" y="1306"/>
                  <a:pt x="5127" y="1804"/>
                </a:cubicBezTo>
                <a:cubicBezTo>
                  <a:pt x="2794" y="2916"/>
                  <a:pt x="3500" y="6089"/>
                  <a:pt x="3500" y="6089"/>
                </a:cubicBezTo>
                <a:cubicBezTo>
                  <a:pt x="3500" y="6089"/>
                  <a:pt x="3278" y="6031"/>
                  <a:pt x="2943" y="6031"/>
                </a:cubicBezTo>
                <a:cubicBezTo>
                  <a:pt x="2111" y="6031"/>
                  <a:pt x="580" y="6389"/>
                  <a:pt x="1" y="8883"/>
                </a:cubicBezTo>
                <a:lnTo>
                  <a:pt x="26121" y="8883"/>
                </a:lnTo>
                <a:cubicBezTo>
                  <a:pt x="26046" y="8734"/>
                  <a:pt x="24558" y="4208"/>
                  <a:pt x="21051" y="4208"/>
                </a:cubicBezTo>
                <a:cubicBezTo>
                  <a:pt x="20732" y="4208"/>
                  <a:pt x="20397" y="4245"/>
                  <a:pt x="20045" y="4326"/>
                </a:cubicBezTo>
                <a:cubicBezTo>
                  <a:pt x="18961" y="1733"/>
                  <a:pt x="17959" y="1"/>
                  <a:pt x="151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"/>
          <p:cNvSpPr/>
          <p:nvPr/>
        </p:nvSpPr>
        <p:spPr>
          <a:xfrm>
            <a:off x="7470849" y="4476725"/>
            <a:ext cx="549186" cy="186248"/>
          </a:xfrm>
          <a:custGeom>
            <a:rect b="b" l="l" r="r" t="t"/>
            <a:pathLst>
              <a:path extrusionOk="0" h="6108" w="18012">
                <a:moveTo>
                  <a:pt x="7542" y="1"/>
                </a:moveTo>
                <a:cubicBezTo>
                  <a:pt x="5597" y="1"/>
                  <a:pt x="4908" y="1198"/>
                  <a:pt x="4178" y="2988"/>
                </a:cubicBezTo>
                <a:cubicBezTo>
                  <a:pt x="3928" y="2928"/>
                  <a:pt x="3691" y="2901"/>
                  <a:pt x="3466" y="2901"/>
                </a:cubicBezTo>
                <a:cubicBezTo>
                  <a:pt x="1024" y="2901"/>
                  <a:pt x="1" y="6107"/>
                  <a:pt x="1" y="6107"/>
                </a:cubicBezTo>
                <a:lnTo>
                  <a:pt x="18011" y="6107"/>
                </a:lnTo>
                <a:cubicBezTo>
                  <a:pt x="17607" y="4413"/>
                  <a:pt x="16561" y="4167"/>
                  <a:pt x="15987" y="4167"/>
                </a:cubicBezTo>
                <a:cubicBezTo>
                  <a:pt x="15753" y="4167"/>
                  <a:pt x="15597" y="4208"/>
                  <a:pt x="15597" y="4208"/>
                </a:cubicBezTo>
                <a:cubicBezTo>
                  <a:pt x="15597" y="4208"/>
                  <a:pt x="16113" y="2011"/>
                  <a:pt x="14485" y="1225"/>
                </a:cubicBezTo>
                <a:cubicBezTo>
                  <a:pt x="13798" y="898"/>
                  <a:pt x="13149" y="787"/>
                  <a:pt x="12583" y="787"/>
                </a:cubicBezTo>
                <a:cubicBezTo>
                  <a:pt x="11361" y="787"/>
                  <a:pt x="10525" y="1306"/>
                  <a:pt x="10525" y="1306"/>
                </a:cubicBezTo>
                <a:cubicBezTo>
                  <a:pt x="10525" y="1306"/>
                  <a:pt x="9793" y="275"/>
                  <a:pt x="8518" y="86"/>
                </a:cubicBezTo>
                <a:cubicBezTo>
                  <a:pt x="8161" y="28"/>
                  <a:pt x="7837" y="1"/>
                  <a:pt x="75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-514350" y="3633425"/>
            <a:ext cx="9658438" cy="2453331"/>
          </a:xfrm>
          <a:custGeom>
            <a:rect b="b" l="l" r="r" t="t"/>
            <a:pathLst>
              <a:path extrusionOk="0" h="45584" w="205871">
                <a:moveTo>
                  <a:pt x="204514" y="0"/>
                </a:moveTo>
                <a:cubicBezTo>
                  <a:pt x="203501" y="0"/>
                  <a:pt x="202472" y="344"/>
                  <a:pt x="201558" y="829"/>
                </a:cubicBezTo>
                <a:cubicBezTo>
                  <a:pt x="200229" y="1534"/>
                  <a:pt x="199117" y="2538"/>
                  <a:pt x="197788" y="3270"/>
                </a:cubicBezTo>
                <a:cubicBezTo>
                  <a:pt x="196162" y="4186"/>
                  <a:pt x="194304" y="4677"/>
                  <a:pt x="192443" y="4677"/>
                </a:cubicBezTo>
                <a:cubicBezTo>
                  <a:pt x="192099" y="4677"/>
                  <a:pt x="191756" y="4660"/>
                  <a:pt x="191414" y="4627"/>
                </a:cubicBezTo>
                <a:cubicBezTo>
                  <a:pt x="191081" y="4595"/>
                  <a:pt x="190766" y="4580"/>
                  <a:pt x="190466" y="4580"/>
                </a:cubicBezTo>
                <a:cubicBezTo>
                  <a:pt x="187094" y="4580"/>
                  <a:pt x="185664" y="6487"/>
                  <a:pt x="183846" y="9102"/>
                </a:cubicBezTo>
                <a:cubicBezTo>
                  <a:pt x="181948" y="11814"/>
                  <a:pt x="178883" y="13713"/>
                  <a:pt x="175546" y="13984"/>
                </a:cubicBezTo>
                <a:cubicBezTo>
                  <a:pt x="175220" y="14010"/>
                  <a:pt x="174891" y="14021"/>
                  <a:pt x="174561" y="14021"/>
                </a:cubicBezTo>
                <a:cubicBezTo>
                  <a:pt x="172259" y="14021"/>
                  <a:pt x="169880" y="13484"/>
                  <a:pt x="167607" y="13484"/>
                </a:cubicBezTo>
                <a:cubicBezTo>
                  <a:pt x="166360" y="13484"/>
                  <a:pt x="165144" y="13645"/>
                  <a:pt x="163992" y="14147"/>
                </a:cubicBezTo>
                <a:cubicBezTo>
                  <a:pt x="160465" y="15720"/>
                  <a:pt x="158811" y="19951"/>
                  <a:pt x="155475" y="21904"/>
                </a:cubicBezTo>
                <a:cubicBezTo>
                  <a:pt x="153865" y="22870"/>
                  <a:pt x="152002" y="23201"/>
                  <a:pt x="150103" y="23201"/>
                </a:cubicBezTo>
                <a:cubicBezTo>
                  <a:pt x="148962" y="23201"/>
                  <a:pt x="147807" y="23081"/>
                  <a:pt x="146687" y="22908"/>
                </a:cubicBezTo>
                <a:cubicBezTo>
                  <a:pt x="144042" y="22475"/>
                  <a:pt x="141441" y="21787"/>
                  <a:pt x="138769" y="21787"/>
                </a:cubicBezTo>
                <a:cubicBezTo>
                  <a:pt x="138426" y="21787"/>
                  <a:pt x="138081" y="21798"/>
                  <a:pt x="137736" y="21823"/>
                </a:cubicBezTo>
                <a:cubicBezTo>
                  <a:pt x="131985" y="22176"/>
                  <a:pt x="129680" y="27573"/>
                  <a:pt x="123577" y="27655"/>
                </a:cubicBezTo>
                <a:cubicBezTo>
                  <a:pt x="123463" y="27656"/>
                  <a:pt x="123349" y="27657"/>
                  <a:pt x="123234" y="27657"/>
                </a:cubicBezTo>
                <a:cubicBezTo>
                  <a:pt x="121163" y="27657"/>
                  <a:pt x="118963" y="27436"/>
                  <a:pt x="116959" y="27410"/>
                </a:cubicBezTo>
                <a:cubicBezTo>
                  <a:pt x="116935" y="27410"/>
                  <a:pt x="116912" y="27410"/>
                  <a:pt x="116888" y="27410"/>
                </a:cubicBezTo>
                <a:cubicBezTo>
                  <a:pt x="112405" y="27410"/>
                  <a:pt x="107560" y="29977"/>
                  <a:pt x="104916" y="33215"/>
                </a:cubicBezTo>
                <a:cubicBezTo>
                  <a:pt x="104021" y="34327"/>
                  <a:pt x="103343" y="35710"/>
                  <a:pt x="102963" y="35846"/>
                </a:cubicBezTo>
                <a:cubicBezTo>
                  <a:pt x="102767" y="35913"/>
                  <a:pt x="102604" y="35952"/>
                  <a:pt x="102454" y="35952"/>
                </a:cubicBezTo>
                <a:cubicBezTo>
                  <a:pt x="101816" y="35952"/>
                  <a:pt x="101431" y="35249"/>
                  <a:pt x="99871" y="33052"/>
                </a:cubicBezTo>
                <a:cubicBezTo>
                  <a:pt x="97647" y="29933"/>
                  <a:pt x="94148" y="28170"/>
                  <a:pt x="90269" y="27790"/>
                </a:cubicBezTo>
                <a:cubicBezTo>
                  <a:pt x="89695" y="27735"/>
                  <a:pt x="89116" y="27716"/>
                  <a:pt x="88536" y="27716"/>
                </a:cubicBezTo>
                <a:cubicBezTo>
                  <a:pt x="87210" y="27716"/>
                  <a:pt x="85874" y="27816"/>
                  <a:pt x="84553" y="27816"/>
                </a:cubicBezTo>
                <a:cubicBezTo>
                  <a:pt x="83308" y="27816"/>
                  <a:pt x="82077" y="27727"/>
                  <a:pt x="80884" y="27383"/>
                </a:cubicBezTo>
                <a:cubicBezTo>
                  <a:pt x="78931" y="26841"/>
                  <a:pt x="77222" y="25620"/>
                  <a:pt x="75351" y="24861"/>
                </a:cubicBezTo>
                <a:cubicBezTo>
                  <a:pt x="74514" y="24521"/>
                  <a:pt x="73708" y="24419"/>
                  <a:pt x="72914" y="24419"/>
                </a:cubicBezTo>
                <a:cubicBezTo>
                  <a:pt x="71725" y="24419"/>
                  <a:pt x="70565" y="24648"/>
                  <a:pt x="69373" y="24648"/>
                </a:cubicBezTo>
                <a:cubicBezTo>
                  <a:pt x="68755" y="24648"/>
                  <a:pt x="68128" y="24586"/>
                  <a:pt x="67485" y="24400"/>
                </a:cubicBezTo>
                <a:cubicBezTo>
                  <a:pt x="64854" y="23640"/>
                  <a:pt x="62874" y="21660"/>
                  <a:pt x="60622" y="20196"/>
                </a:cubicBezTo>
                <a:cubicBezTo>
                  <a:pt x="59416" y="19444"/>
                  <a:pt x="58078" y="19201"/>
                  <a:pt x="56697" y="19201"/>
                </a:cubicBezTo>
                <a:cubicBezTo>
                  <a:pt x="54536" y="19201"/>
                  <a:pt x="52269" y="19797"/>
                  <a:pt x="50234" y="19979"/>
                </a:cubicBezTo>
                <a:cubicBezTo>
                  <a:pt x="49867" y="20013"/>
                  <a:pt x="49497" y="20030"/>
                  <a:pt x="49126" y="20030"/>
                </a:cubicBezTo>
                <a:cubicBezTo>
                  <a:pt x="44567" y="20030"/>
                  <a:pt x="39820" y="17481"/>
                  <a:pt x="36835" y="14120"/>
                </a:cubicBezTo>
                <a:cubicBezTo>
                  <a:pt x="34990" y="12031"/>
                  <a:pt x="33824" y="10024"/>
                  <a:pt x="31220" y="8641"/>
                </a:cubicBezTo>
                <a:cubicBezTo>
                  <a:pt x="29360" y="7653"/>
                  <a:pt x="27266" y="7093"/>
                  <a:pt x="25169" y="7093"/>
                </a:cubicBezTo>
                <a:cubicBezTo>
                  <a:pt x="24790" y="7093"/>
                  <a:pt x="24410" y="7112"/>
                  <a:pt x="24032" y="7149"/>
                </a:cubicBezTo>
                <a:cubicBezTo>
                  <a:pt x="22270" y="7288"/>
                  <a:pt x="20488" y="7824"/>
                  <a:pt x="18720" y="7824"/>
                </a:cubicBezTo>
                <a:cubicBezTo>
                  <a:pt x="18420" y="7824"/>
                  <a:pt x="18120" y="7808"/>
                  <a:pt x="17821" y="7773"/>
                </a:cubicBezTo>
                <a:cubicBezTo>
                  <a:pt x="15271" y="7502"/>
                  <a:pt x="13101" y="5874"/>
                  <a:pt x="10932" y="4464"/>
                </a:cubicBezTo>
                <a:cubicBezTo>
                  <a:pt x="7948" y="2484"/>
                  <a:pt x="4666" y="1860"/>
                  <a:pt x="1140" y="1860"/>
                </a:cubicBezTo>
                <a:cubicBezTo>
                  <a:pt x="1140" y="1860"/>
                  <a:pt x="3" y="45529"/>
                  <a:pt x="1" y="45583"/>
                </a:cubicBezTo>
                <a:lnTo>
                  <a:pt x="205871" y="45583"/>
                </a:lnTo>
                <a:lnTo>
                  <a:pt x="205871" y="232"/>
                </a:lnTo>
                <a:cubicBezTo>
                  <a:pt x="205430" y="71"/>
                  <a:pt x="204974" y="0"/>
                  <a:pt x="204514" y="0"/>
                </a:cubicBezTo>
                <a:close/>
                <a:moveTo>
                  <a:pt x="1" y="45583"/>
                </a:moveTo>
                <a:cubicBezTo>
                  <a:pt x="1" y="45583"/>
                  <a:pt x="1" y="45583"/>
                  <a:pt x="1" y="45583"/>
                </a:cubicBezTo>
                <a:cubicBezTo>
                  <a:pt x="1" y="45583"/>
                  <a:pt x="1" y="45583"/>
                  <a:pt x="1" y="45583"/>
                </a:cubicBezTo>
                <a:close/>
              </a:path>
            </a:pathLst>
          </a:custGeom>
          <a:solidFill>
            <a:srgbClr val="B9D2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-101300" y="4067300"/>
            <a:ext cx="9245152" cy="1274431"/>
          </a:xfrm>
          <a:custGeom>
            <a:rect b="b" l="l" r="r" t="t"/>
            <a:pathLst>
              <a:path extrusionOk="0" h="27609" w="205871">
                <a:moveTo>
                  <a:pt x="204545" y="1"/>
                </a:moveTo>
                <a:cubicBezTo>
                  <a:pt x="203523" y="1"/>
                  <a:pt x="202481" y="211"/>
                  <a:pt x="201558" y="512"/>
                </a:cubicBezTo>
                <a:cubicBezTo>
                  <a:pt x="200229" y="919"/>
                  <a:pt x="199117" y="1543"/>
                  <a:pt x="197788" y="1977"/>
                </a:cubicBezTo>
                <a:cubicBezTo>
                  <a:pt x="196168" y="2525"/>
                  <a:pt x="194317" y="2823"/>
                  <a:pt x="192462" y="2823"/>
                </a:cubicBezTo>
                <a:cubicBezTo>
                  <a:pt x="192112" y="2823"/>
                  <a:pt x="191762" y="2812"/>
                  <a:pt x="191414" y="2791"/>
                </a:cubicBezTo>
                <a:cubicBezTo>
                  <a:pt x="191093" y="2774"/>
                  <a:pt x="190788" y="2765"/>
                  <a:pt x="190498" y="2765"/>
                </a:cubicBezTo>
                <a:cubicBezTo>
                  <a:pt x="187103" y="2765"/>
                  <a:pt x="185670" y="3904"/>
                  <a:pt x="183846" y="5503"/>
                </a:cubicBezTo>
                <a:cubicBezTo>
                  <a:pt x="181948" y="7130"/>
                  <a:pt x="178883" y="8270"/>
                  <a:pt x="175546" y="8460"/>
                </a:cubicBezTo>
                <a:cubicBezTo>
                  <a:pt x="175254" y="8472"/>
                  <a:pt x="174961" y="8477"/>
                  <a:pt x="174665" y="8477"/>
                </a:cubicBezTo>
                <a:cubicBezTo>
                  <a:pt x="172329" y="8477"/>
                  <a:pt x="169909" y="8134"/>
                  <a:pt x="167599" y="8134"/>
                </a:cubicBezTo>
                <a:cubicBezTo>
                  <a:pt x="166354" y="8134"/>
                  <a:pt x="165142" y="8234"/>
                  <a:pt x="163992" y="8541"/>
                </a:cubicBezTo>
                <a:cubicBezTo>
                  <a:pt x="160465" y="9463"/>
                  <a:pt x="158811" y="12040"/>
                  <a:pt x="155475" y="13233"/>
                </a:cubicBezTo>
                <a:cubicBezTo>
                  <a:pt x="153891" y="13817"/>
                  <a:pt x="152061" y="14011"/>
                  <a:pt x="150194" y="14011"/>
                </a:cubicBezTo>
                <a:cubicBezTo>
                  <a:pt x="149023" y="14011"/>
                  <a:pt x="147836" y="13935"/>
                  <a:pt x="146687" y="13830"/>
                </a:cubicBezTo>
                <a:cubicBezTo>
                  <a:pt x="144055" y="13591"/>
                  <a:pt x="141466" y="13183"/>
                  <a:pt x="138808" y="13183"/>
                </a:cubicBezTo>
                <a:cubicBezTo>
                  <a:pt x="138452" y="13183"/>
                  <a:pt x="138094" y="13190"/>
                  <a:pt x="137736" y="13206"/>
                </a:cubicBezTo>
                <a:cubicBezTo>
                  <a:pt x="132013" y="13423"/>
                  <a:pt x="129409" y="16949"/>
                  <a:pt x="123306" y="17004"/>
                </a:cubicBezTo>
                <a:cubicBezTo>
                  <a:pt x="123265" y="17004"/>
                  <a:pt x="123224" y="17004"/>
                  <a:pt x="123183" y="17004"/>
                </a:cubicBezTo>
                <a:cubicBezTo>
                  <a:pt x="121063" y="17004"/>
                  <a:pt x="119170" y="16325"/>
                  <a:pt x="117094" y="16325"/>
                </a:cubicBezTo>
                <a:cubicBezTo>
                  <a:pt x="117036" y="16325"/>
                  <a:pt x="116977" y="16324"/>
                  <a:pt x="116919" y="16324"/>
                </a:cubicBezTo>
                <a:cubicBezTo>
                  <a:pt x="112506" y="16324"/>
                  <a:pt x="108272" y="18331"/>
                  <a:pt x="105675" y="20286"/>
                </a:cubicBezTo>
                <a:cubicBezTo>
                  <a:pt x="104753" y="20964"/>
                  <a:pt x="103912" y="21669"/>
                  <a:pt x="103071" y="21750"/>
                </a:cubicBezTo>
                <a:cubicBezTo>
                  <a:pt x="102968" y="21755"/>
                  <a:pt x="102866" y="21759"/>
                  <a:pt x="102765" y="21759"/>
                </a:cubicBezTo>
                <a:cubicBezTo>
                  <a:pt x="101829" y="21759"/>
                  <a:pt x="100930" y="21483"/>
                  <a:pt x="99193" y="20014"/>
                </a:cubicBezTo>
                <a:cubicBezTo>
                  <a:pt x="96914" y="18088"/>
                  <a:pt x="94148" y="17031"/>
                  <a:pt x="90269" y="16787"/>
                </a:cubicBezTo>
                <a:cubicBezTo>
                  <a:pt x="89666" y="16750"/>
                  <a:pt x="89058" y="16737"/>
                  <a:pt x="88447" y="16737"/>
                </a:cubicBezTo>
                <a:cubicBezTo>
                  <a:pt x="87184" y="16737"/>
                  <a:pt x="85910" y="16790"/>
                  <a:pt x="84651" y="16790"/>
                </a:cubicBezTo>
                <a:cubicBezTo>
                  <a:pt x="83372" y="16790"/>
                  <a:pt x="82108" y="16736"/>
                  <a:pt x="80884" y="16515"/>
                </a:cubicBezTo>
                <a:cubicBezTo>
                  <a:pt x="78931" y="16190"/>
                  <a:pt x="77222" y="15457"/>
                  <a:pt x="75351" y="14996"/>
                </a:cubicBezTo>
                <a:cubicBezTo>
                  <a:pt x="74513" y="14797"/>
                  <a:pt x="73706" y="14738"/>
                  <a:pt x="72912" y="14738"/>
                </a:cubicBezTo>
                <a:cubicBezTo>
                  <a:pt x="71725" y="14738"/>
                  <a:pt x="70567" y="14871"/>
                  <a:pt x="69377" y="14871"/>
                </a:cubicBezTo>
                <a:cubicBezTo>
                  <a:pt x="68757" y="14871"/>
                  <a:pt x="68130" y="14835"/>
                  <a:pt x="67485" y="14725"/>
                </a:cubicBezTo>
                <a:cubicBezTo>
                  <a:pt x="64854" y="14237"/>
                  <a:pt x="62874" y="13071"/>
                  <a:pt x="60622" y="12175"/>
                </a:cubicBezTo>
                <a:cubicBezTo>
                  <a:pt x="59427" y="11714"/>
                  <a:pt x="58101" y="11565"/>
                  <a:pt x="56732" y="11565"/>
                </a:cubicBezTo>
                <a:cubicBezTo>
                  <a:pt x="54561" y="11565"/>
                  <a:pt x="52280" y="11940"/>
                  <a:pt x="50234" y="12040"/>
                </a:cubicBezTo>
                <a:cubicBezTo>
                  <a:pt x="49876" y="12060"/>
                  <a:pt x="49516" y="12069"/>
                  <a:pt x="49155" y="12069"/>
                </a:cubicBezTo>
                <a:cubicBezTo>
                  <a:pt x="44587" y="12069"/>
                  <a:pt x="39826" y="10523"/>
                  <a:pt x="36835" y="8487"/>
                </a:cubicBezTo>
                <a:cubicBezTo>
                  <a:pt x="34990" y="7185"/>
                  <a:pt x="33824" y="6018"/>
                  <a:pt x="31220" y="5150"/>
                </a:cubicBezTo>
                <a:cubicBezTo>
                  <a:pt x="29351" y="4550"/>
                  <a:pt x="27245" y="4225"/>
                  <a:pt x="25138" y="4225"/>
                </a:cubicBezTo>
                <a:cubicBezTo>
                  <a:pt x="24769" y="4225"/>
                  <a:pt x="24400" y="4235"/>
                  <a:pt x="24032" y="4255"/>
                </a:cubicBezTo>
                <a:cubicBezTo>
                  <a:pt x="22259" y="4372"/>
                  <a:pt x="20465" y="4689"/>
                  <a:pt x="18686" y="4689"/>
                </a:cubicBezTo>
                <a:cubicBezTo>
                  <a:pt x="18397" y="4689"/>
                  <a:pt x="18109" y="4681"/>
                  <a:pt x="17821" y="4662"/>
                </a:cubicBezTo>
                <a:cubicBezTo>
                  <a:pt x="15271" y="4472"/>
                  <a:pt x="13101" y="3496"/>
                  <a:pt x="10932" y="2655"/>
                </a:cubicBezTo>
                <a:cubicBezTo>
                  <a:pt x="7948" y="1462"/>
                  <a:pt x="4666" y="1055"/>
                  <a:pt x="1140" y="1055"/>
                </a:cubicBezTo>
                <a:cubicBezTo>
                  <a:pt x="1140" y="1055"/>
                  <a:pt x="1" y="27555"/>
                  <a:pt x="1" y="27609"/>
                </a:cubicBezTo>
                <a:lnTo>
                  <a:pt x="205871" y="27609"/>
                </a:lnTo>
                <a:lnTo>
                  <a:pt x="205871" y="133"/>
                </a:lnTo>
                <a:cubicBezTo>
                  <a:pt x="205440" y="41"/>
                  <a:pt x="204994" y="1"/>
                  <a:pt x="204545" y="1"/>
                </a:cubicBezTo>
                <a:close/>
              </a:path>
            </a:pathLst>
          </a:custGeom>
          <a:solidFill>
            <a:srgbClr val="9CC3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-101250" y="4715150"/>
            <a:ext cx="9245114" cy="500522"/>
          </a:xfrm>
          <a:custGeom>
            <a:rect b="b" l="l" r="r" t="t"/>
            <a:pathLst>
              <a:path extrusionOk="0" h="9657" w="198276">
                <a:moveTo>
                  <a:pt x="0" y="0"/>
                </a:moveTo>
                <a:lnTo>
                  <a:pt x="0" y="9656"/>
                </a:lnTo>
                <a:lnTo>
                  <a:pt x="198276" y="9656"/>
                </a:lnTo>
                <a:lnTo>
                  <a:pt x="198276" y="0"/>
                </a:lnTo>
                <a:close/>
              </a:path>
            </a:pathLst>
          </a:custGeom>
          <a:solidFill>
            <a:srgbClr val="9759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-101250" y="4963986"/>
            <a:ext cx="9245114" cy="248836"/>
          </a:xfrm>
          <a:custGeom>
            <a:rect b="b" l="l" r="r" t="t"/>
            <a:pathLst>
              <a:path extrusionOk="0" h="4801" w="198276">
                <a:moveTo>
                  <a:pt x="0" y="0"/>
                </a:moveTo>
                <a:lnTo>
                  <a:pt x="0" y="4801"/>
                </a:lnTo>
                <a:lnTo>
                  <a:pt x="198276" y="4801"/>
                </a:lnTo>
                <a:lnTo>
                  <a:pt x="198276" y="0"/>
                </a:lnTo>
                <a:close/>
              </a:path>
            </a:pathLst>
          </a:custGeom>
          <a:solidFill>
            <a:srgbClr val="83493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57" name="Google Shape;2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8" name="Google Shape;258;p18"/>
          <p:cNvSpPr txBox="1"/>
          <p:nvPr>
            <p:ph idx="1" type="subTitle"/>
          </p:nvPr>
        </p:nvSpPr>
        <p:spPr>
          <a:xfrm>
            <a:off x="1255613" y="2691400"/>
            <a:ext cx="30441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9" name="Google Shape;259;p18"/>
          <p:cNvSpPr txBox="1"/>
          <p:nvPr>
            <p:ph idx="2" type="subTitle"/>
          </p:nvPr>
        </p:nvSpPr>
        <p:spPr>
          <a:xfrm>
            <a:off x="5028313" y="2691375"/>
            <a:ext cx="30441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0" name="Google Shape;260;p18"/>
          <p:cNvSpPr txBox="1"/>
          <p:nvPr>
            <p:ph idx="3" type="subTitle"/>
          </p:nvPr>
        </p:nvSpPr>
        <p:spPr>
          <a:xfrm>
            <a:off x="1255613" y="1981075"/>
            <a:ext cx="3044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1" name="Google Shape;261;p18"/>
          <p:cNvSpPr txBox="1"/>
          <p:nvPr>
            <p:ph idx="4" type="subTitle"/>
          </p:nvPr>
        </p:nvSpPr>
        <p:spPr>
          <a:xfrm>
            <a:off x="5028313" y="1981075"/>
            <a:ext cx="3044100" cy="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pen Sans"/>
              <a:buNone/>
              <a:defRPr sz="20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>
            <p:ph type="title"/>
          </p:nvPr>
        </p:nvSpPr>
        <p:spPr>
          <a:xfrm>
            <a:off x="955775" y="1305275"/>
            <a:ext cx="4492800" cy="18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 sz="6000">
                <a:solidFill>
                  <a:srgbClr val="3C7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5" name="Google Shape;265;p19"/>
          <p:cNvSpPr txBox="1"/>
          <p:nvPr>
            <p:ph idx="1" type="subTitle"/>
          </p:nvPr>
        </p:nvSpPr>
        <p:spPr>
          <a:xfrm>
            <a:off x="955775" y="3273575"/>
            <a:ext cx="43590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717175" y="537875"/>
            <a:ext cx="77553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3100"/>
              <a:buFont typeface="Luckiest Guy"/>
              <a:buNone/>
              <a:defRPr b="0" i="0" sz="3100" u="none" cap="none" strike="noStrike">
                <a:solidFill>
                  <a:srgbClr val="3C78D8"/>
                </a:solidFill>
                <a:latin typeface="Luckiest Guy"/>
                <a:ea typeface="Luckiest Guy"/>
                <a:cs typeface="Luckiest Guy"/>
                <a:sym typeface="Luckiest Gu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"/>
          <p:cNvSpPr txBox="1"/>
          <p:nvPr>
            <p:ph type="title"/>
          </p:nvPr>
        </p:nvSpPr>
        <p:spPr>
          <a:xfrm>
            <a:off x="578588" y="2733450"/>
            <a:ext cx="53877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/>
              <a:t>Adrián Fernando PÉREZ Naranjo</a:t>
            </a:r>
            <a:endParaRPr/>
          </a:p>
        </p:txBody>
      </p:sp>
      <p:sp>
        <p:nvSpPr>
          <p:cNvPr id="565" name="Google Shape;565;p1"/>
          <p:cNvSpPr txBox="1"/>
          <p:nvPr>
            <p:ph idx="1" type="subTitle"/>
          </p:nvPr>
        </p:nvSpPr>
        <p:spPr>
          <a:xfrm>
            <a:off x="1946538" y="1334550"/>
            <a:ext cx="53877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419" sz="2700">
                <a:latin typeface="Luckiest Guy"/>
                <a:ea typeface="Luckiest Guy"/>
                <a:cs typeface="Luckiest Guy"/>
                <a:sym typeface="Luckiest Guy"/>
              </a:rPr>
              <a:t>Caso de estudio:  </a:t>
            </a:r>
            <a:r>
              <a:rPr lang="es-419" sz="2700">
                <a:latin typeface="Luckiest Guy"/>
                <a:ea typeface="Luckiest Guy"/>
                <a:cs typeface="Luckiest Guy"/>
                <a:sym typeface="Luckiest Guy"/>
              </a:rPr>
              <a:t>Guardería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"/>
          <p:cNvSpPr txBox="1"/>
          <p:nvPr/>
        </p:nvSpPr>
        <p:spPr>
          <a:xfrm>
            <a:off x="40225" y="34850"/>
            <a:ext cx="9021300" cy="265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Estudiantes:</a:t>
            </a:r>
            <a:endParaRPr b="1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9" name="Google Shape;619;p9"/>
          <p:cNvCxnSpPr/>
          <p:nvPr/>
        </p:nvCxnSpPr>
        <p:spPr>
          <a:xfrm>
            <a:off x="-1662725" y="2113350"/>
            <a:ext cx="1064400" cy="32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diamond"/>
          </a:ln>
        </p:spPr>
      </p:cxnSp>
      <p:cxnSp>
        <p:nvCxnSpPr>
          <p:cNvPr id="620" name="Google Shape;620;p9"/>
          <p:cNvCxnSpPr/>
          <p:nvPr/>
        </p:nvCxnSpPr>
        <p:spPr>
          <a:xfrm>
            <a:off x="-1662725" y="2638675"/>
            <a:ext cx="1064400" cy="32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1" name="Google Shape;621;p9"/>
          <p:cNvCxnSpPr/>
          <p:nvPr/>
        </p:nvCxnSpPr>
        <p:spPr>
          <a:xfrm>
            <a:off x="-1626875" y="3202875"/>
            <a:ext cx="1064400" cy="326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med" w="med" type="diamond"/>
          </a:ln>
        </p:spPr>
      </p:cxnSp>
      <p:grpSp>
        <p:nvGrpSpPr>
          <p:cNvPr id="622" name="Google Shape;622;p9"/>
          <p:cNvGrpSpPr/>
          <p:nvPr/>
        </p:nvGrpSpPr>
        <p:grpSpPr>
          <a:xfrm>
            <a:off x="-1662725" y="92625"/>
            <a:ext cx="1456800" cy="1714200"/>
            <a:chOff x="1886125" y="829425"/>
            <a:chExt cx="1456800" cy="1714200"/>
          </a:xfrm>
        </p:grpSpPr>
        <p:sp>
          <p:nvSpPr>
            <p:cNvPr id="623" name="Google Shape;623;p9"/>
            <p:cNvSpPr/>
            <p:nvPr/>
          </p:nvSpPr>
          <p:spPr>
            <a:xfrm>
              <a:off x="1886125" y="1899525"/>
              <a:ext cx="1456800" cy="6441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419" sz="10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métodos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1886125" y="829425"/>
              <a:ext cx="1456800" cy="2796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419" sz="11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NombreClase</a:t>
              </a:r>
              <a:endParaRPr b="0" i="0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1886125" y="1109025"/>
              <a:ext cx="1456800" cy="790500"/>
            </a:xfrm>
            <a:prstGeom prst="rect">
              <a:avLst/>
            </a:prstGeom>
            <a:solidFill>
              <a:srgbClr val="FFD966"/>
            </a:solidFill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s-419" sz="9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atributos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accent1"/>
                </a:solidFill>
              </a:rPr>
              <a:t>Contexto problema: </a:t>
            </a:r>
            <a:br>
              <a:rPr lang="es-419">
                <a:solidFill>
                  <a:schemeClr val="accent1"/>
                </a:solidFill>
              </a:rPr>
            </a:br>
            <a:r>
              <a:rPr lang="es-419">
                <a:solidFill>
                  <a:schemeClr val="accent1"/>
                </a:solidFill>
              </a:rPr>
              <a:t>Guardería</a:t>
            </a:r>
            <a:endParaRPr/>
          </a:p>
        </p:txBody>
      </p:sp>
      <p:sp>
        <p:nvSpPr>
          <p:cNvPr id="571" name="Google Shape;571;p2"/>
          <p:cNvSpPr txBox="1"/>
          <p:nvPr/>
        </p:nvSpPr>
        <p:spPr>
          <a:xfrm>
            <a:off x="544350" y="1297525"/>
            <a:ext cx="7902300" cy="3323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una guardería infantil llamada "Pequeños Gigantes", la directora, Sra. Gómez, busca implementar un sistema de gestión de niños matriculados para simplificar el registro y seguimiento de los menores que asisten diariamente.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ello, este sistema almacenará la información detallada de cada niño, incluyendo nombre, edad, género, documento de identidad, alergias, nombre del acudiente y número de contacto.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77" name="Google Shape;577;p3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Abstracción: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se solicita finalmente? (problema)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solicitan finalmente? 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Abstracción</a:t>
            </a:r>
            <a:endParaRPr/>
          </a:p>
        </p:txBody>
      </p:sp>
      <p:sp>
        <p:nvSpPr>
          <p:cNvPr id="583" name="Google Shape;583;p4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se solicita finalmente? 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Gestionar la cantidad de niños que asisten a una guardería.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información es relevante dado el problema anterior?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Nombre, género, id, alergias, nombre del acudiente, número.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agrupa la información relevante?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200">
                <a:latin typeface="Open Sans"/>
                <a:ea typeface="Open Sans"/>
                <a:cs typeface="Open Sans"/>
                <a:sym typeface="Open Sans"/>
              </a:rPr>
              <a:t>Ver Imagen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solicitan finalmente?</a:t>
            </a:r>
            <a:endParaRPr b="1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200">
                <a:latin typeface="Open Sans"/>
                <a:ea typeface="Open Sans"/>
                <a:cs typeface="Open Sans"/>
                <a:sym typeface="Open Sans"/>
              </a:rPr>
              <a:t>Create</a:t>
            </a: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 - Almacenar niños.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200">
                <a:latin typeface="Open Sans"/>
                <a:ea typeface="Open Sans"/>
                <a:cs typeface="Open Sans"/>
                <a:sym typeface="Open Sans"/>
              </a:rPr>
              <a:t>Read</a:t>
            </a: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 - Mostrar niños.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200">
                <a:latin typeface="Open Sans"/>
                <a:ea typeface="Open Sans"/>
                <a:cs typeface="Open Sans"/>
                <a:sym typeface="Open Sans"/>
              </a:rPr>
              <a:t>Update </a:t>
            </a: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- Actualizar niños.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419" sz="1200">
                <a:latin typeface="Open Sans"/>
                <a:ea typeface="Open Sans"/>
                <a:cs typeface="Open Sans"/>
                <a:sym typeface="Open Sans"/>
              </a:rPr>
              <a:t>Delete </a:t>
            </a:r>
            <a:r>
              <a:rPr lang="es-419" sz="1200">
                <a:latin typeface="Open Sans"/>
                <a:ea typeface="Open Sans"/>
                <a:cs typeface="Open Sans"/>
                <a:sym typeface="Open Sans"/>
              </a:rPr>
              <a:t>eliminar niños.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89" name="Google Shape;589;p5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 startAt="2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Descomposición: 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distribuyen las funcionalidades?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debo hacer para probar las funcionalidades?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595" name="Google Shape;595;p6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 startAt="3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Reconocimiento de patrones: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puedo reutilizar de la solución de otros problemas?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419">
                <a:latin typeface="Open Sans"/>
                <a:ea typeface="Open Sans"/>
                <a:cs typeface="Open Sans"/>
                <a:sym typeface="Open Sans"/>
              </a:rPr>
              <a:t>No aplica.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"/>
          <p:cNvSpPr txBox="1"/>
          <p:nvPr>
            <p:ph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601" name="Google Shape;601;p7"/>
          <p:cNvSpPr txBox="1"/>
          <p:nvPr/>
        </p:nvSpPr>
        <p:spPr>
          <a:xfrm>
            <a:off x="620850" y="888725"/>
            <a:ext cx="7902300" cy="3732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AutoNum type="arabicPeriod" startAt="4"/>
            </a:pPr>
            <a:r>
              <a:rPr b="1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Codificación:</a:t>
            </a:r>
            <a:endParaRPr b="1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pruebo la solución en java?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escribo la solución en java?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2d95e51e115_0_0"/>
          <p:cNvSpPr txBox="1"/>
          <p:nvPr>
            <p:ph type="title"/>
          </p:nvPr>
        </p:nvSpPr>
        <p:spPr>
          <a:xfrm>
            <a:off x="717300" y="537875"/>
            <a:ext cx="7749300" cy="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Descomposición</a:t>
            </a:r>
            <a:endParaRPr/>
          </a:p>
        </p:txBody>
      </p:sp>
      <p:sp>
        <p:nvSpPr>
          <p:cNvPr id="607" name="Google Shape;607;g2d95e51e115_0_0"/>
          <p:cNvSpPr txBox="1"/>
          <p:nvPr>
            <p:ph idx="1" type="subTitle"/>
          </p:nvPr>
        </p:nvSpPr>
        <p:spPr>
          <a:xfrm>
            <a:off x="717175" y="1452940"/>
            <a:ext cx="77493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latin typeface="Comic Sans MS"/>
                <a:ea typeface="Comic Sans MS"/>
                <a:cs typeface="Comic Sans MS"/>
                <a:sym typeface="Comic Sans MS"/>
              </a:rPr>
              <a:t>MostrarMensaje()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latin typeface="Comic Sans MS"/>
                <a:ea typeface="Comic Sans MS"/>
                <a:cs typeface="Comic Sans MS"/>
                <a:sym typeface="Comic Sans MS"/>
              </a:rPr>
              <a:t>NuevoMatriculado()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latin typeface="Comic Sans MS"/>
                <a:ea typeface="Comic Sans MS"/>
                <a:cs typeface="Comic Sans MS"/>
                <a:sym typeface="Comic Sans MS"/>
              </a:rPr>
              <a:t>MostrarMatriculado()</a:t>
            </a:r>
            <a:endParaRPr sz="2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"/>
          <p:cNvSpPr txBox="1"/>
          <p:nvPr>
            <p:ph idx="4294967295" type="title"/>
          </p:nvPr>
        </p:nvSpPr>
        <p:spPr>
          <a:xfrm>
            <a:off x="697350" y="107650"/>
            <a:ext cx="77493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s-419"/>
              <a:t>Diseñar las pruebas</a:t>
            </a:r>
            <a:endParaRPr/>
          </a:p>
        </p:txBody>
      </p:sp>
      <p:graphicFrame>
        <p:nvGraphicFramePr>
          <p:cNvPr id="613" name="Google Shape;613;p8"/>
          <p:cNvGraphicFramePr/>
          <p:nvPr/>
        </p:nvGraphicFramePr>
        <p:xfrm>
          <a:off x="952500" y="1033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{D781ABD9-68F7-4413-AFF9-13DE8CA559E5}</a:tableStyleId>
              </a:tblPr>
              <a:tblGrid>
                <a:gridCol w="1356225"/>
                <a:gridCol w="3085500"/>
                <a:gridCol w="2797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/>
                        <a:t>Prueba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/>
                        <a:t>Entrada de Datos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s-419" sz="1400" u="none" cap="none" strike="noStrike"/>
                        <a:t>Salida (Resultado)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1" sz="1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ck to School Presentation by Slidesgo">
  <a:themeElements>
    <a:clrScheme name="Simple Light">
      <a:dk1>
        <a:srgbClr val="000000"/>
      </a:dk1>
      <a:lt1>
        <a:srgbClr val="FFFFFF"/>
      </a:lt1>
      <a:dk2>
        <a:srgbClr val="D6E8F0"/>
      </a:dk2>
      <a:lt2>
        <a:srgbClr val="FFFFFF"/>
      </a:lt2>
      <a:accent1>
        <a:srgbClr val="3C78D8"/>
      </a:accent1>
      <a:accent2>
        <a:srgbClr val="9CC34C"/>
      </a:accent2>
      <a:accent3>
        <a:srgbClr val="CC0000"/>
      </a:accent3>
      <a:accent4>
        <a:srgbClr val="E69138"/>
      </a:accent4>
      <a:accent5>
        <a:srgbClr val="F1C232"/>
      </a:accent5>
      <a:accent6>
        <a:srgbClr val="000000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