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ABIRAMI </a:t>
            </a:r>
            <a:r>
              <a:rPr lang="en-US" sz="3200" dirty="0">
                <a:latin typeface="Trebuchet MS"/>
                <a:cs typeface="Trebuchet MS"/>
              </a:rPr>
              <a:t>R</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329" y="2019300"/>
            <a:ext cx="7316221" cy="37724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8706636" cy="830997"/>
          </a:xfrm>
          <a:prstGeom prst="rect">
            <a:avLst/>
          </a:prstGeom>
          <a:noFill/>
        </p:spPr>
        <p:txBody>
          <a:bodyPr wrap="square" rtlCol="0">
            <a:spAutoFit/>
          </a:bodyPr>
          <a:lstStyle/>
          <a:p>
            <a:r>
              <a:rPr lang="en-IN"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Face Recognition System</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862128" cy="3785652"/>
          </a:xfrm>
          <a:prstGeom prst="rect">
            <a:avLst/>
          </a:prstGeom>
          <a:noFill/>
        </p:spPr>
        <p:txBody>
          <a:bodyPr wrap="square" rtlCol="0">
            <a:spAutoFit/>
          </a:bodyPr>
          <a:lstStyle/>
          <a:p>
            <a:pPr algn="l"/>
            <a:r>
              <a:rPr lang="en-US" sz="2000" dirty="0"/>
              <a:t>Develop a robust face recognition system capable of accurately identifying individuals from images or video frames, even in challenging conditions such as variations in lighting, pose, facial expressions, occlusions, and changes in appearance over time. The system should be efficient, scalable, and capable of handling large datasets while maintaining high accuracy and </a:t>
            </a:r>
            <a:r>
              <a:rPr lang="en-US" sz="2000" dirty="0" smtClean="0"/>
              <a:t>reliability. </a:t>
            </a:r>
            <a:r>
              <a:rPr lang="en-US" sz="2000" dirty="0"/>
              <a:t>The ultimate goal is to deploy the face recognition system in various real-world applications, including access control, surveillance, identity verification, personalized user experiences, and law enforcement, to enhance security, convenience, and efficiency.</a:t>
            </a:r>
            <a:endParaRPr lang="en-US" sz="2000" b="0" i="0" dirty="0">
              <a:solidFill>
                <a:srgbClr val="0D0D0D"/>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745637" y="2033954"/>
            <a:ext cx="7712563" cy="2246769"/>
          </a:xfrm>
          <a:prstGeom prst="rect">
            <a:avLst/>
          </a:prstGeom>
          <a:noFill/>
        </p:spPr>
        <p:txBody>
          <a:bodyPr wrap="square" rtlCol="0">
            <a:spAutoFit/>
          </a:bodyPr>
          <a:lstStyle/>
          <a:p>
            <a:r>
              <a:rPr lang="en-US" sz="2000" dirty="0"/>
              <a:t>The aim of face recognition is to develop systems or algorithms that can automatically identify or verify individuals based on their facial features. This technology aims to mimic the human ability to recognize faces, enabling computers to perform tasks such as identifying individuals in images or video frames, verifying identities for access control or authentication purposes, and tracking individuals in surveillance systems.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55894" y="2081212"/>
            <a:ext cx="8826256" cy="2862322"/>
          </a:xfrm>
          <a:prstGeom prst="rect">
            <a:avLst/>
          </a:prstGeom>
          <a:noFill/>
        </p:spPr>
        <p:txBody>
          <a:bodyPr wrap="square" rtlCol="0">
            <a:spAutoFit/>
          </a:bodyPr>
          <a:lstStyle/>
          <a:p>
            <a:r>
              <a:rPr lang="en-US" sz="2000" dirty="0"/>
              <a:t>F</a:t>
            </a:r>
            <a:r>
              <a:rPr lang="en-US" sz="2000" dirty="0" smtClean="0"/>
              <a:t>ace </a:t>
            </a:r>
            <a:r>
              <a:rPr lang="en-US" sz="2000" dirty="0"/>
              <a:t>recognition technology serves a diverse range of end users across industries and sectors, offering benefits such as enhanced security, convenience, personalization, and efficiency</a:t>
            </a:r>
            <a:r>
              <a:rPr lang="en-US" sz="2000" dirty="0" smtClean="0"/>
              <a:t>.</a:t>
            </a:r>
            <a:r>
              <a:rPr lang="en-US" sz="2000" dirty="0"/>
              <a:t> Law enforcement agencies use face recognition for criminal identification, surveillance, and monitoring. It helps in identifying suspects, tracking persons of interest, and enhancing public </a:t>
            </a:r>
            <a:r>
              <a:rPr lang="en-US" sz="2000" dirty="0" smtClean="0"/>
              <a:t>safety. Government </a:t>
            </a:r>
            <a:r>
              <a:rPr lang="en-US" sz="2000" dirty="0"/>
              <a:t>agencies utilize face recognition for border control, immigration, passport verification, and national security purposes. It helps in verifying the identity of travelers and preventing fraudulent activities.</a:t>
            </a:r>
          </a:p>
          <a:p>
            <a:pPr algn="l"/>
            <a:endParaRPr lang="en-US" sz="2000"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143000" y="1943160"/>
            <a:ext cx="7728585" cy="4524315"/>
          </a:xfrm>
          <a:prstGeom prst="rect">
            <a:avLst/>
          </a:prstGeom>
          <a:noFill/>
        </p:spPr>
        <p:txBody>
          <a:bodyPr wrap="square" rtlCol="0">
            <a:spAutoFit/>
          </a:bodyPr>
          <a:lstStyle/>
          <a:p>
            <a:pPr algn="l">
              <a:buFont typeface="+mj-lt"/>
              <a:buAutoNum type="arabicPeriod"/>
            </a:pPr>
            <a:r>
              <a:rPr lang="en-US" b="1" dirty="0"/>
              <a:t>Enhanced Security</a:t>
            </a:r>
            <a:r>
              <a:rPr lang="en-US" dirty="0"/>
              <a:t>: Face recognition provides a highly secure method of authentication and access control. Unlike traditional methods such as passwords or PINs, which can be forgotten, stolen, or shared, facial features are unique to each individual, making it difficult for unauthorized users to gain </a:t>
            </a:r>
            <a:endParaRPr lang="en-US" dirty="0" smtClean="0"/>
          </a:p>
          <a:p>
            <a:pPr algn="l">
              <a:buFont typeface="+mj-lt"/>
              <a:buAutoNum type="arabicPeriod"/>
            </a:pPr>
            <a:r>
              <a:rPr lang="en-US" b="1" dirty="0"/>
              <a:t>Accuracy</a:t>
            </a:r>
            <a:r>
              <a:rPr lang="en-US" dirty="0"/>
              <a:t>: Advanced face recognition algorithms can achieve high levels of accuracy in identifying individuals, even in challenging conditions such as low lighting, varying poses, or partial occlusions. This accuracy makes face recognition suitable for applications requiring reliable identification, such as law enforcement and </a:t>
            </a:r>
            <a:endParaRPr lang="en-US" dirty="0" smtClean="0"/>
          </a:p>
          <a:p>
            <a:pPr algn="l">
              <a:buFont typeface="+mj-lt"/>
              <a:buAutoNum type="arabicPeriod"/>
            </a:pPr>
            <a:r>
              <a:rPr lang="en-US" b="1" dirty="0"/>
              <a:t>Automation</a:t>
            </a:r>
            <a:r>
              <a:rPr lang="en-US" dirty="0"/>
              <a:t>: Face recognition enables automation of various processes, such as attendance tracking, customer identification, and security screening, reducing the need for manual intervention and improving operational efficiency</a:t>
            </a:r>
            <a:r>
              <a:rPr lang="en-US" dirty="0" smtClean="0"/>
              <a:t>.</a:t>
            </a:r>
          </a:p>
          <a:p>
            <a:pPr algn="l">
              <a:buFont typeface="+mj-lt"/>
              <a:buAutoNum type="arabicPeriod"/>
            </a:pPr>
            <a:r>
              <a:rPr lang="en-US" b="1" dirty="0"/>
              <a:t>Speed</a:t>
            </a:r>
            <a:r>
              <a:rPr lang="en-US" dirty="0"/>
              <a:t>: Face recognition technology can process authentication requests quickly, allowing for rapid identification of individuals in </a:t>
            </a:r>
            <a:r>
              <a:rPr lang="en-US" dirty="0" smtClean="0"/>
              <a:t>real-time.</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946492" y="2077915"/>
            <a:ext cx="8662035" cy="3416320"/>
          </a:xfrm>
          <a:prstGeom prst="rect">
            <a:avLst/>
          </a:prstGeom>
          <a:noFill/>
        </p:spPr>
        <p:txBody>
          <a:bodyPr wrap="square" rtlCol="0">
            <a:spAutoFit/>
          </a:bodyPr>
          <a:lstStyle/>
          <a:p>
            <a:r>
              <a:rPr lang="en-US" b="0" i="0" dirty="0">
                <a:solidFill>
                  <a:srgbClr val="0D0D0D"/>
                </a:solidFill>
                <a:effectLst/>
                <a:latin typeface="Söhne"/>
              </a:rPr>
              <a:t>The "wow" factor in our solution lies </a:t>
            </a:r>
            <a:r>
              <a:rPr lang="en-US" b="0" i="0" dirty="0" smtClean="0">
                <a:solidFill>
                  <a:srgbClr val="0D0D0D"/>
                </a:solidFill>
                <a:effectLst/>
                <a:latin typeface="Söhne"/>
              </a:rPr>
              <a:t>for </a:t>
            </a:r>
            <a:r>
              <a:rPr lang="en-US" dirty="0" smtClean="0">
                <a:solidFill>
                  <a:srgbClr val="0D0D0D"/>
                </a:solidFill>
                <a:latin typeface="Söhne"/>
              </a:rPr>
              <a:t>face recognition includes </a:t>
            </a:r>
            <a:r>
              <a:rPr lang="en-US" dirty="0" smtClean="0"/>
              <a:t>Implementing </a:t>
            </a:r>
            <a:r>
              <a:rPr lang="en-US" dirty="0"/>
              <a:t>a face recognition system that can accurately identify individuals in real-time, even in dynamic environments with varying lighting conditions and camera angles, would be impressive. </a:t>
            </a:r>
            <a:r>
              <a:rPr lang="en-US" dirty="0" smtClean="0"/>
              <a:t>This </a:t>
            </a:r>
            <a:r>
              <a:rPr lang="en-US" dirty="0"/>
              <a:t>could be achieved through efficient algorithms and hardware optimization</a:t>
            </a:r>
            <a:r>
              <a:rPr lang="en-US" dirty="0" smtClean="0"/>
              <a:t>.</a:t>
            </a:r>
            <a:r>
              <a:rPr lang="en-US" dirty="0"/>
              <a:t> Integrating multiple biometric modalities, such as facial features, iris patterns, and voice recognition, to create a more robust and accurate identification system. This fusion of biometric data enhances security and reliability</a:t>
            </a:r>
            <a:r>
              <a:rPr lang="en-US" dirty="0" smtClean="0"/>
              <a:t>.</a:t>
            </a:r>
          </a:p>
          <a:p>
            <a:r>
              <a:rPr lang="en-US" dirty="0"/>
              <a:t>Implementing privacy-preserving features such as on-device processing and encrypted storage of biometric data. This ensures that sensitive information remains secure and protected from unauthorized access</a:t>
            </a:r>
            <a:r>
              <a:rPr lang="en-US" dirty="0" smtClean="0"/>
              <a:t>.</a:t>
            </a:r>
            <a:r>
              <a:rPr lang="en-US" dirty="0"/>
              <a:t> Developing a face recognition system that can adapt and improve its accuracy over time by continuously learning from new data and user interactions.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295400" y="2327647"/>
            <a:ext cx="8058150" cy="3244478"/>
          </a:xfrm>
          <a:prstGeom prst="rect">
            <a:avLst/>
          </a:prstGeom>
        </p:spPr>
        <p:txBody>
          <a:bodyPr vert="horz" wrap="square" lIns="0" tIns="12700" rIns="0" bIns="0" rtlCol="0">
            <a:spAutoFit/>
          </a:bodyPr>
          <a:lstStyle/>
          <a:p>
            <a:r>
              <a:rPr lang="en-IN" sz="1400" b="1" dirty="0"/>
              <a:t>1. Data Collection: </a:t>
            </a:r>
            <a:r>
              <a:rPr lang="en-US" sz="1400" dirty="0"/>
              <a:t>Collecting data for face recognition involves gathering a diverse dataset containing facial images that represent the variability of faces expected to be encountered by the system. </a:t>
            </a:r>
            <a:endParaRPr lang="en-IN" sz="1400" b="1" dirty="0"/>
          </a:p>
          <a:p>
            <a:r>
              <a:rPr lang="en-IN" sz="1400" b="1" dirty="0"/>
              <a:t>2. Data Preprocessing: </a:t>
            </a:r>
            <a:r>
              <a:rPr lang="en-US" sz="1400" dirty="0"/>
              <a:t>Normalize the facial images to ensure uniformity in terms of size, orientation, and intensity. </a:t>
            </a:r>
            <a:endParaRPr lang="en-IN" sz="1400" b="1" dirty="0"/>
          </a:p>
          <a:p>
            <a:r>
              <a:rPr lang="en-IN" sz="1400" b="1" dirty="0"/>
              <a:t>3. Model Development: </a:t>
            </a:r>
            <a:r>
              <a:rPr lang="en-US" sz="1400" dirty="0"/>
              <a:t>Extract relevant features from the preprocessed facial images using the chosen model architecture. For CNN-based models, this typically involves passing the images through multiple convolutional layers to capture hierarchical representations of facial features. </a:t>
            </a:r>
            <a:endParaRPr lang="en-US" sz="1400" dirty="0" smtClean="0"/>
          </a:p>
          <a:p>
            <a:r>
              <a:rPr lang="en-IN" sz="1400" b="1" dirty="0" smtClean="0"/>
              <a:t>4</a:t>
            </a:r>
            <a:r>
              <a:rPr lang="en-IN" sz="1400" b="1" dirty="0"/>
              <a:t>. Model Training: </a:t>
            </a:r>
            <a:r>
              <a:rPr lang="en-US" sz="1400" dirty="0"/>
              <a:t>Train the model on the training dataset using an optimizer such as stochastic gradient descent (SGD), Adam, or </a:t>
            </a:r>
            <a:r>
              <a:rPr lang="en-US" sz="1400" dirty="0" err="1"/>
              <a:t>RMSprop</a:t>
            </a:r>
            <a:r>
              <a:rPr lang="en-US" sz="1400" dirty="0"/>
              <a:t>. </a:t>
            </a:r>
            <a:endParaRPr lang="en-US" sz="1400" dirty="0" smtClean="0"/>
          </a:p>
          <a:p>
            <a:r>
              <a:rPr lang="en-IN" sz="1400" b="1" dirty="0" smtClean="0"/>
              <a:t>5</a:t>
            </a:r>
            <a:r>
              <a:rPr lang="en-IN" sz="1400" b="1" dirty="0"/>
              <a:t>. Model Evaluation: </a:t>
            </a:r>
            <a:r>
              <a:rPr lang="en-US" sz="1400" dirty="0"/>
              <a:t>Calculate evaluation metrics such as accuracy, precision, recall, F1-score, and ROC curves to measure the model's effectiveness in identifying individuals. </a:t>
            </a:r>
            <a:endParaRPr lang="en-US" sz="1400" dirty="0" smtClean="0"/>
          </a:p>
          <a:p>
            <a:r>
              <a:rPr lang="en-IN" sz="1400" b="1" dirty="0" smtClean="0"/>
              <a:t>6</a:t>
            </a:r>
            <a:r>
              <a:rPr lang="en-IN" sz="1400" b="1" dirty="0"/>
              <a:t>. Prediction on New Data: </a:t>
            </a:r>
            <a:r>
              <a:rPr lang="en-US" sz="1400" dirty="0" smtClean="0"/>
              <a:t>E</a:t>
            </a:r>
            <a:r>
              <a:rPr lang="en-US" sz="1400" dirty="0" smtClean="0"/>
              <a:t>nabling </a:t>
            </a:r>
            <a:r>
              <a:rPr lang="en-US" sz="1400" dirty="0"/>
              <a:t>accurate identification or verification of individuals from facial images in various real-world applications and scenarios. </a:t>
            </a:r>
            <a:endParaRPr lang="en-US" sz="1400" dirty="0" smtClean="0"/>
          </a:p>
          <a:p>
            <a:r>
              <a:rPr lang="en-IN" sz="1400" b="1" dirty="0" smtClean="0"/>
              <a:t>7</a:t>
            </a:r>
            <a:r>
              <a:rPr lang="en-IN" sz="1400" b="1" dirty="0"/>
              <a:t>. Tools and Libraries</a:t>
            </a:r>
            <a:r>
              <a:rPr lang="en-IN" sz="1400" dirty="0"/>
              <a:t>: Utilize Python with TensorFlow and </a:t>
            </a:r>
            <a:r>
              <a:rPr lang="en-IN" sz="1400" dirty="0" err="1"/>
              <a:t>Keras</a:t>
            </a:r>
            <a:r>
              <a:rPr lang="en-IN" sz="1400" dirty="0"/>
              <a:t> for deep learning, </a:t>
            </a:r>
            <a:r>
              <a:rPr lang="en-IN" sz="1400" dirty="0" err="1" smtClean="0"/>
              <a:t>sklearn.metrics</a:t>
            </a:r>
            <a:r>
              <a:rPr lang="en-IN" sz="1400" dirty="0" smtClean="0"/>
              <a:t> for classification performance, </a:t>
            </a:r>
            <a:r>
              <a:rPr lang="en-IN" sz="1400" dirty="0" err="1" smtClean="0"/>
              <a:t>NumPy</a:t>
            </a:r>
            <a:r>
              <a:rPr lang="en-IN" sz="1400" dirty="0" smtClean="0"/>
              <a:t> </a:t>
            </a:r>
            <a:r>
              <a:rPr lang="en-IN" sz="1400" dirty="0"/>
              <a:t>for numerical operations, and Matplotlib for visualization</a:t>
            </a:r>
            <a:r>
              <a:rPr lang="en-IN" sz="1400" b="1" dirty="0"/>
              <a:t>.</a:t>
            </a:r>
            <a:endParaRPr lang="en-IN" sz="1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205593"/>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857</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21ad0 04</cp:lastModifiedBy>
  <cp:revision>11</cp:revision>
  <dcterms:created xsi:type="dcterms:W3CDTF">2024-04-04T10:20:03Z</dcterms:created>
  <dcterms:modified xsi:type="dcterms:W3CDTF">2024-04-05T05:05:21Z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