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D95B-2F4A-47DC-A269-86C8AE15F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Ciphers Strengths, Vulnerabilities, and Assurances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 Alexis Daniel Ortega (A20435250)</a:t>
            </a:r>
            <a:b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A773E-6EE9-4739-88B5-D184189B4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Data Privacy and Security - CS 528</a:t>
            </a:r>
          </a:p>
          <a:p>
            <a:r>
              <a:rPr lang="en-US" dirty="0">
                <a:latin typeface="Times New Roman" panose="02020603050405020304" pitchFamily="18" charset="0"/>
              </a:rPr>
              <a:t>Instructor: yuan </a:t>
            </a:r>
            <a:r>
              <a:rPr lang="en-US" dirty="0" err="1">
                <a:latin typeface="Times New Roman" panose="02020603050405020304" pitchFamily="18" charset="0"/>
              </a:rPr>
              <a:t>hong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41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34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 New Roman</vt:lpstr>
      <vt:lpstr>Retrospect</vt:lpstr>
      <vt:lpstr>Cryptography Ciphers Strengths, Vulnerabilities, and Assurances By: Alexis Daniel Ortega (A20435250)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Ciphers Strengths, Vulnerabilities, and Assurances By: Alexis Daniel Ortega (A20435250) </dc:title>
  <dc:creator>Alexis Ortega</dc:creator>
  <cp:lastModifiedBy>Alexis Ortega</cp:lastModifiedBy>
  <cp:revision>2</cp:revision>
  <dcterms:created xsi:type="dcterms:W3CDTF">2021-12-03T22:13:40Z</dcterms:created>
  <dcterms:modified xsi:type="dcterms:W3CDTF">2021-12-03T22:17:20Z</dcterms:modified>
</cp:coreProperties>
</file>