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4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D8A97F-5E07-4EA3-8A69-9602A00B9651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79A68-759A-43C6-AE48-E6EE470D8D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D95B-2F4A-47DC-A269-86C8AE15F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Ciphers Strengths, Vulnerabilities, and Assurances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By: Alexis Daniel Ortega (A20435250)</a:t>
            </a:r>
            <a:b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A773E-6EE9-4739-88B5-D184189B4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Data Privacy and Security - CS 528</a:t>
            </a:r>
          </a:p>
          <a:p>
            <a:r>
              <a:rPr lang="en-US" dirty="0">
                <a:latin typeface="Times New Roman" panose="02020603050405020304" pitchFamily="18" charset="0"/>
              </a:rPr>
              <a:t>Instructor: yuan </a:t>
            </a:r>
            <a:r>
              <a:rPr lang="en-US" dirty="0" err="1">
                <a:latin typeface="Times New Roman" panose="02020603050405020304" pitchFamily="18" charset="0"/>
              </a:rPr>
              <a:t>hong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4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7BCA-F472-4AFD-BD38-F3E57291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5446F-70E4-4721-91B1-D5DE7099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-Symmetric Encryption</a:t>
            </a:r>
          </a:p>
          <a:p>
            <a:r>
              <a:rPr lang="en-US" dirty="0"/>
              <a:t>-Cipher Block Chaining (CBC) mode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527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47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Times New Roman</vt:lpstr>
      <vt:lpstr>Retrospect</vt:lpstr>
      <vt:lpstr>Cryptography Ciphers Strengths, Vulnerabilities, and Assurances By: Alexis Daniel Ortega (A20435250) </vt:lpstr>
      <vt:lpstr>AES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Ciphers Strengths, Vulnerabilities, and Assurances By: Alexis Daniel Ortega (A20435250) </dc:title>
  <dc:creator>Alexis Ortega</dc:creator>
  <cp:lastModifiedBy>Alexis Ortega</cp:lastModifiedBy>
  <cp:revision>3</cp:revision>
  <dcterms:created xsi:type="dcterms:W3CDTF">2021-12-03T22:13:40Z</dcterms:created>
  <dcterms:modified xsi:type="dcterms:W3CDTF">2021-12-04T04:02:03Z</dcterms:modified>
</cp:coreProperties>
</file>