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94f2f6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994f2f6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94f2f6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994f2f6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994f2f6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994f2f6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994f2f6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994f2f6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9dd9e8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a9dd9e8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7469b08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7469b08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9943de3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9943de3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9943de3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9943de3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9947b8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9947b8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9947b87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9947b87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947b87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947b87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947b87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9947b87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947b87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9947b87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Information Systems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4: Social Computing, Ebusiness and ECommerce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288750" y="3082550"/>
            <a:ext cx="2566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Prasad Padalkar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Mobile Computing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Portability:</a:t>
            </a:r>
            <a:r>
              <a:rPr lang="en"/>
              <a:t> Mobile devices are small and lightweight, making them easy to carry around and use in various locations.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Accessibility:</a:t>
            </a:r>
            <a:r>
              <a:rPr lang="en"/>
              <a:t> Mobile computing allows users to access information and services from virtually anywhere with an internet connection.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Efficiency:</a:t>
            </a:r>
            <a:r>
              <a:rPr lang="en"/>
              <a:t> Mobile devices can be used to perform tasks quickly and efficiently, saving time and effort.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Personalization:</a:t>
            </a:r>
            <a:r>
              <a:rPr lang="en"/>
              <a:t> Users can customize their mobile devices to suit their individual preferences and needs.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Cost-Effective:</a:t>
            </a:r>
            <a:r>
              <a:rPr lang="en"/>
              <a:t> Mobile devices are often more affordable than traditional computers, making them accessible to a wider range of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M-Commerce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M-commerce (mobile commerce) is a type of electronic commerce that is conducted using mobile devices, such as smartphones and tablets.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users to make purchases, access services, and conduct financial transactions using their mobile devices.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Factors for M-Commerce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199" cy="272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M-Commerce Applications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4201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00" y="136885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E-business and E-commerce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B2B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B2C.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Mobile commerce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E-</a:t>
            </a:r>
            <a:r>
              <a:rPr lang="en"/>
              <a:t>Business</a:t>
            </a:r>
            <a:r>
              <a:rPr lang="en"/>
              <a:t> ? What is E-Commerce?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E-business is a broader term that includes all business activities conducted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is a specific subset of e-business that focuses on the buying and selling of goods and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E.g. An online retailer like Amazon engages in both e-business and e-commerce. They sell products online (e-commerce), but they also use the internet for marketing, customer service, and supply chain management (e-business).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2776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E-Commerce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51" y="187000"/>
            <a:ext cx="5366075" cy="483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in E-Commerce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24" y="1225875"/>
            <a:ext cx="6567325" cy="33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2267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Services – B2C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799" y="125875"/>
            <a:ext cx="6427901" cy="485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Services - B2B - Market places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25" y="1093850"/>
            <a:ext cx="4995806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196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Issues in E-Commerce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902" y="136075"/>
            <a:ext cx="6563150" cy="48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1961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</a:t>
            </a:r>
            <a:r>
              <a:rPr lang="en"/>
              <a:t> Issues in E-Commerce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650" y="458125"/>
            <a:ext cx="6579250" cy="42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