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marL="0" marR="0" lvl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>
        <a:ln>
          <a:noFill/>
        </a:ln>
        <a:solidFill>
          <a:srgbClr val="000000"/>
        </a:solidFill>
        <a:effectLst/>
      </a:defRPr>
    </a:defPPr>
    <a:lvl1pPr marL="0" marR="0" lvl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Helvetica"/>
      </a:defRPr>
    </a:lvl1pPr>
    <a:lvl2pPr marL="0" marR="0" lvl="1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Helvetica"/>
      </a:defRPr>
    </a:lvl2pPr>
    <a:lvl3pPr marL="0" marR="0" lvl="2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Helvetica"/>
      </a:defRPr>
    </a:lvl3pPr>
    <a:lvl4pPr marL="0" marR="0" lvl="3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Helvetica"/>
      </a:defRPr>
    </a:lvl4pPr>
    <a:lvl5pPr marL="0" marR="0" lvl="4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Helvetica"/>
      </a:defRPr>
    </a:lvl5pPr>
    <a:lvl6pPr marL="0" marR="0" lvl="5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Helvetica"/>
      </a:defRPr>
    </a:lvl6pPr>
    <a:lvl7pPr marL="0" marR="0" lvl="6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Helvetica"/>
      </a:defRPr>
    </a:lvl7pPr>
    <a:lvl8pPr marL="0" marR="0" lvl="7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Helvetica"/>
      </a:defRPr>
    </a:lvl8pPr>
    <a:lvl9pPr marL="0" marR="0" lvl="8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4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1" name="Shape 2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192135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0342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752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5630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367052" y="2116182"/>
            <a:ext cx="5491573" cy="1514021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grpSp>
        <p:nvGrpSpPr>
          <p:cNvPr id="15" name="Google Shape;17;p7"/>
          <p:cNvGrpSpPr/>
          <p:nvPr/>
        </p:nvGrpSpPr>
        <p:grpSpPr>
          <a:xfrm>
            <a:off x="1" y="758752"/>
            <a:ext cx="6099249" cy="6097532"/>
            <a:chOff x="0" y="0"/>
            <a:chExt cx="6099248" cy="6097531"/>
          </a:xfrm>
        </p:grpSpPr>
        <p:sp>
          <p:nvSpPr>
            <p:cNvPr id="12" name="Google Shape;18;p7"/>
            <p:cNvSpPr/>
            <p:nvPr/>
          </p:nvSpPr>
          <p:spPr>
            <a:xfrm>
              <a:off x="0" y="0"/>
              <a:ext cx="3073679" cy="4098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809"/>
                  </a:lnTo>
                  <a:lnTo>
                    <a:pt x="14392" y="21600"/>
                  </a:lnTo>
                  <a:lnTo>
                    <a:pt x="21600" y="16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13" name="Google Shape;19;p7"/>
            <p:cNvSpPr/>
            <p:nvPr/>
          </p:nvSpPr>
          <p:spPr>
            <a:xfrm>
              <a:off x="0" y="4103380"/>
              <a:ext cx="1994713" cy="1994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A65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14" name="Google Shape;20;p7"/>
            <p:cNvSpPr/>
            <p:nvPr/>
          </p:nvSpPr>
          <p:spPr>
            <a:xfrm>
              <a:off x="2097797" y="4098227"/>
              <a:ext cx="4001452" cy="1999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0805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</p:grp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67055" y="4549552"/>
            <a:ext cx="5491570" cy="953339"/>
          </a:xfrm>
          <a:prstGeom prst="rect">
            <a:avLst/>
          </a:prstGeom>
        </p:spPr>
        <p:txBody>
          <a:bodyPr lIns="0" tIns="0" rIns="0" bIns="0"/>
          <a:lstStyle>
            <a:lvl1pPr marL="0" indent="228600">
              <a:buClrTx/>
              <a:buSzTx/>
              <a:buFontTx/>
              <a:buNone/>
              <a:defRPr sz="1800">
                <a:solidFill>
                  <a:srgbClr val="7CA655"/>
                </a:solidFill>
              </a:defRPr>
            </a:lvl1pPr>
            <a:lvl2pPr marL="648969" indent="-217169">
              <a:buClrTx/>
              <a:buSzPts val="1800"/>
              <a:buFontTx/>
              <a:defRPr sz="1800">
                <a:solidFill>
                  <a:srgbClr val="7CA655"/>
                </a:solidFill>
              </a:defRPr>
            </a:lvl2pPr>
            <a:lvl3pPr marL="1106169" indent="-217169">
              <a:buClrTx/>
              <a:buSzPts val="1800"/>
              <a:buFontTx/>
              <a:defRPr sz="1800">
                <a:solidFill>
                  <a:srgbClr val="7CA655"/>
                </a:solidFill>
              </a:defRPr>
            </a:lvl3pPr>
            <a:lvl4pPr marL="1563369" indent="-217169">
              <a:buClrTx/>
              <a:buSzPts val="1800"/>
              <a:buFontTx/>
              <a:defRPr sz="1800">
                <a:solidFill>
                  <a:srgbClr val="7CA655"/>
                </a:solidFill>
              </a:defRPr>
            </a:lvl4pPr>
            <a:lvl5pPr marL="2020570" indent="-217170">
              <a:buClrTx/>
              <a:buSzPts val="1800"/>
              <a:buFontTx/>
              <a:defRPr sz="1800">
                <a:solidFill>
                  <a:srgbClr val="7CA65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Google Shape;22;p7"/>
          <p:cNvSpPr/>
          <p:nvPr/>
        </p:nvSpPr>
        <p:spPr>
          <a:xfrm>
            <a:off x="5839833" y="5784347"/>
            <a:ext cx="2133600" cy="3994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168089" cy="1651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me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42;p16"/>
          <p:cNvSpPr/>
          <p:nvPr/>
        </p:nvSpPr>
        <p:spPr>
          <a:xfrm flipH="1">
            <a:off x="1045957" y="2213783"/>
            <a:ext cx="2140" cy="1828802"/>
          </a:xfrm>
          <a:prstGeom prst="line">
            <a:avLst/>
          </a:prstGeom>
          <a:ln w="1651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3" name="Google Shape;143;p16"/>
          <p:cNvSpPr/>
          <p:nvPr/>
        </p:nvSpPr>
        <p:spPr>
          <a:xfrm flipH="1">
            <a:off x="6180493" y="2213783"/>
            <a:ext cx="11102" cy="1828802"/>
          </a:xfrm>
          <a:prstGeom prst="line">
            <a:avLst/>
          </a:prstGeom>
          <a:ln w="1651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4" name="Google Shape;144;p16"/>
          <p:cNvSpPr/>
          <p:nvPr/>
        </p:nvSpPr>
        <p:spPr>
          <a:xfrm flipH="1">
            <a:off x="8745621" y="3904710"/>
            <a:ext cx="2138" cy="1828803"/>
          </a:xfrm>
          <a:prstGeom prst="line">
            <a:avLst/>
          </a:prstGeom>
          <a:ln w="1651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5" name="Google Shape;145;p16"/>
          <p:cNvSpPr/>
          <p:nvPr/>
        </p:nvSpPr>
        <p:spPr>
          <a:xfrm flipH="1">
            <a:off x="3611088" y="3895939"/>
            <a:ext cx="2139" cy="1828803"/>
          </a:xfrm>
          <a:prstGeom prst="line">
            <a:avLst/>
          </a:prstGeom>
          <a:ln w="1651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96955" y="2934854"/>
            <a:ext cx="2133602" cy="369334"/>
          </a:xfrm>
          <a:prstGeom prst="rect">
            <a:avLst/>
          </a:prstGeom>
        </p:spPr>
        <p:txBody>
          <a:bodyPr lIns="0" tIns="0" rIns="0" bIns="0"/>
          <a:lstStyle>
            <a:lvl1pPr marL="0" indent="228600">
              <a:buClrTx/>
              <a:buSzTx/>
              <a:buFontTx/>
              <a:buNone/>
              <a:defRPr sz="1400"/>
            </a:lvl1pPr>
            <a:lvl2pPr marL="600709" indent="-168909">
              <a:buClrTx/>
              <a:buSzPts val="1400"/>
              <a:buFontTx/>
              <a:defRPr sz="1400"/>
            </a:lvl2pPr>
            <a:lvl3pPr marL="1057910" indent="-168910">
              <a:buClrTx/>
              <a:buSzPts val="1400"/>
              <a:buFontTx/>
              <a:defRPr sz="1400"/>
            </a:lvl3pPr>
            <a:lvl4pPr marL="1515110" indent="-168910">
              <a:buClrTx/>
              <a:buSzPts val="1400"/>
              <a:buFontTx/>
              <a:defRPr sz="1400"/>
            </a:lvl4pPr>
            <a:lvl5pPr marL="1972310" indent="-168910">
              <a:buClrTx/>
              <a:buSzPts val="1400"/>
              <a:buFontTx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" name="Google Shape;148;p16"/>
          <p:cNvSpPr txBox="1">
            <a:spLocks noGrp="1"/>
          </p:cNvSpPr>
          <p:nvPr>
            <p:ph type="body" sz="quarter" idx="21"/>
          </p:nvPr>
        </p:nvSpPr>
        <p:spPr>
          <a:xfrm>
            <a:off x="1296955" y="2568686"/>
            <a:ext cx="2133602" cy="205839"/>
          </a:xfrm>
          <a:prstGeom prst="rect">
            <a:avLst/>
          </a:prstGeom>
        </p:spPr>
        <p:txBody>
          <a:bodyPr lIns="0" tIns="0" rIns="0" bIns="0"/>
          <a:lstStyle/>
          <a:p>
            <a:pPr marL="219455" indent="-195071" defTabSz="438911">
              <a:spcBef>
                <a:spcPts val="400"/>
              </a:spcBef>
              <a:buSzPts val="1300"/>
              <a:defRPr sz="1344"/>
            </a:pPr>
            <a:endParaRPr/>
          </a:p>
        </p:txBody>
      </p:sp>
      <p:sp>
        <p:nvSpPr>
          <p:cNvPr id="179" name="Google Shape;149;p16"/>
          <p:cNvSpPr txBox="1">
            <a:spLocks noGrp="1"/>
          </p:cNvSpPr>
          <p:nvPr>
            <p:ph type="body" sz="quarter" idx="22"/>
          </p:nvPr>
        </p:nvSpPr>
        <p:spPr>
          <a:xfrm>
            <a:off x="3897798" y="5087327"/>
            <a:ext cx="2133602" cy="369334"/>
          </a:xfrm>
          <a:prstGeom prst="rect">
            <a:avLst/>
          </a:prstGeom>
        </p:spPr>
        <p:txBody>
          <a:bodyPr lIns="0" tIns="0" rIns="0" bIns="0"/>
          <a:lstStyle/>
          <a:p>
            <a:pPr marL="388620" indent="-345440" defTabSz="777240">
              <a:spcBef>
                <a:spcPts val="800"/>
              </a:spcBef>
              <a:buSzPts val="2300"/>
              <a:defRPr sz="2380"/>
            </a:pPr>
            <a:endParaRPr/>
          </a:p>
        </p:txBody>
      </p:sp>
      <p:sp>
        <p:nvSpPr>
          <p:cNvPr id="180" name="Google Shape;150;p16"/>
          <p:cNvSpPr txBox="1">
            <a:spLocks noGrp="1"/>
          </p:cNvSpPr>
          <p:nvPr>
            <p:ph type="body" sz="quarter" idx="23"/>
          </p:nvPr>
        </p:nvSpPr>
        <p:spPr>
          <a:xfrm>
            <a:off x="3897798" y="4701907"/>
            <a:ext cx="2133602" cy="205839"/>
          </a:xfrm>
          <a:prstGeom prst="rect">
            <a:avLst/>
          </a:prstGeom>
        </p:spPr>
        <p:txBody>
          <a:bodyPr lIns="0" tIns="0" rIns="0" bIns="0"/>
          <a:lstStyle/>
          <a:p>
            <a:pPr marL="219455" indent="-195071" defTabSz="438911">
              <a:spcBef>
                <a:spcPts val="400"/>
              </a:spcBef>
              <a:buSzPts val="1300"/>
              <a:defRPr sz="1344"/>
            </a:pPr>
            <a:endParaRPr/>
          </a:p>
        </p:txBody>
      </p:sp>
      <p:sp>
        <p:nvSpPr>
          <p:cNvPr id="181" name="Google Shape;151;p16"/>
          <p:cNvSpPr txBox="1">
            <a:spLocks noGrp="1"/>
          </p:cNvSpPr>
          <p:nvPr>
            <p:ph type="body" sz="quarter" idx="24"/>
          </p:nvPr>
        </p:nvSpPr>
        <p:spPr>
          <a:xfrm>
            <a:off x="9001711" y="5087327"/>
            <a:ext cx="2133601" cy="369334"/>
          </a:xfrm>
          <a:prstGeom prst="rect">
            <a:avLst/>
          </a:prstGeom>
        </p:spPr>
        <p:txBody>
          <a:bodyPr lIns="0" tIns="0" rIns="0" bIns="0"/>
          <a:lstStyle/>
          <a:p>
            <a:pPr marL="388620" indent="-345440" defTabSz="777240">
              <a:spcBef>
                <a:spcPts val="800"/>
              </a:spcBef>
              <a:buSzPts val="2300"/>
              <a:defRPr sz="2380"/>
            </a:pPr>
            <a:endParaRPr/>
          </a:p>
        </p:txBody>
      </p:sp>
      <p:sp>
        <p:nvSpPr>
          <p:cNvPr id="182" name="Google Shape;152;p16"/>
          <p:cNvSpPr txBox="1">
            <a:spLocks noGrp="1"/>
          </p:cNvSpPr>
          <p:nvPr>
            <p:ph type="body" sz="quarter" idx="25"/>
          </p:nvPr>
        </p:nvSpPr>
        <p:spPr>
          <a:xfrm>
            <a:off x="9001711" y="4701907"/>
            <a:ext cx="2133601" cy="205839"/>
          </a:xfrm>
          <a:prstGeom prst="rect">
            <a:avLst/>
          </a:prstGeom>
        </p:spPr>
        <p:txBody>
          <a:bodyPr lIns="0" tIns="0" rIns="0" bIns="0"/>
          <a:lstStyle/>
          <a:p>
            <a:pPr marL="219455" indent="-195071" defTabSz="438911">
              <a:spcBef>
                <a:spcPts val="400"/>
              </a:spcBef>
              <a:buSzPts val="1300"/>
              <a:defRPr sz="1344"/>
            </a:pPr>
            <a:endParaRPr/>
          </a:p>
        </p:txBody>
      </p:sp>
      <p:sp>
        <p:nvSpPr>
          <p:cNvPr id="183" name="Google Shape;153;p16"/>
          <p:cNvSpPr txBox="1">
            <a:spLocks noGrp="1"/>
          </p:cNvSpPr>
          <p:nvPr>
            <p:ph type="body" sz="quarter" idx="26"/>
          </p:nvPr>
        </p:nvSpPr>
        <p:spPr>
          <a:xfrm>
            <a:off x="6438143" y="2934854"/>
            <a:ext cx="2133602" cy="369334"/>
          </a:xfrm>
          <a:prstGeom prst="rect">
            <a:avLst/>
          </a:prstGeom>
        </p:spPr>
        <p:txBody>
          <a:bodyPr lIns="0" tIns="0" rIns="0" bIns="0"/>
          <a:lstStyle/>
          <a:p>
            <a:pPr marL="388620" indent="-345440" defTabSz="777240">
              <a:spcBef>
                <a:spcPts val="800"/>
              </a:spcBef>
              <a:buSzPts val="2300"/>
              <a:defRPr sz="2380"/>
            </a:pPr>
            <a:endParaRPr/>
          </a:p>
        </p:txBody>
      </p:sp>
      <p:sp>
        <p:nvSpPr>
          <p:cNvPr id="184" name="Google Shape;154;p16"/>
          <p:cNvSpPr txBox="1">
            <a:spLocks noGrp="1"/>
          </p:cNvSpPr>
          <p:nvPr>
            <p:ph type="body" sz="quarter" idx="27"/>
          </p:nvPr>
        </p:nvSpPr>
        <p:spPr>
          <a:xfrm>
            <a:off x="6438143" y="2568686"/>
            <a:ext cx="2133602" cy="205839"/>
          </a:xfrm>
          <a:prstGeom prst="rect">
            <a:avLst/>
          </a:prstGeom>
        </p:spPr>
        <p:txBody>
          <a:bodyPr lIns="0" tIns="0" rIns="0" bIns="0"/>
          <a:lstStyle/>
          <a:p>
            <a:pPr marL="219455" indent="-195071" defTabSz="438911">
              <a:spcBef>
                <a:spcPts val="400"/>
              </a:spcBef>
              <a:buSzPts val="1300"/>
              <a:defRPr sz="1344"/>
            </a:pPr>
            <a:endParaRPr/>
          </a:p>
        </p:txBody>
      </p:sp>
      <p:sp>
        <p:nvSpPr>
          <p:cNvPr id="185" name="Google Shape;155;p16"/>
          <p:cNvSpPr/>
          <p:nvPr/>
        </p:nvSpPr>
        <p:spPr>
          <a:xfrm>
            <a:off x="967689" y="3968779"/>
            <a:ext cx="10275477" cy="1"/>
          </a:xfrm>
          <a:prstGeom prst="line">
            <a:avLst/>
          </a:prstGeom>
          <a:ln w="16510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6" name="Google Shape;156;p16"/>
          <p:cNvSpPr/>
          <p:nvPr/>
        </p:nvSpPr>
        <p:spPr>
          <a:xfrm>
            <a:off x="964323" y="3883240"/>
            <a:ext cx="163273" cy="163273"/>
          </a:xfrm>
          <a:prstGeom prst="rect">
            <a:avLst/>
          </a:prstGeom>
          <a:solidFill>
            <a:srgbClr val="7CA65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pPr>
            <a:endParaRPr/>
          </a:p>
        </p:txBody>
      </p:sp>
      <p:sp>
        <p:nvSpPr>
          <p:cNvPr id="187" name="Google Shape;157;p16"/>
          <p:cNvSpPr/>
          <p:nvPr/>
        </p:nvSpPr>
        <p:spPr>
          <a:xfrm>
            <a:off x="3531589" y="3892012"/>
            <a:ext cx="163273" cy="163273"/>
          </a:xfrm>
          <a:prstGeom prst="rect">
            <a:avLst/>
          </a:prstGeom>
          <a:solidFill>
            <a:srgbClr val="7CA65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pPr>
            <a:endParaRPr/>
          </a:p>
        </p:txBody>
      </p:sp>
      <p:sp>
        <p:nvSpPr>
          <p:cNvPr id="188" name="Google Shape;158;p16"/>
          <p:cNvSpPr/>
          <p:nvPr/>
        </p:nvSpPr>
        <p:spPr>
          <a:xfrm>
            <a:off x="6098857" y="3883240"/>
            <a:ext cx="163273" cy="163273"/>
          </a:xfrm>
          <a:prstGeom prst="rect">
            <a:avLst/>
          </a:prstGeom>
          <a:solidFill>
            <a:srgbClr val="7CA65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pPr>
            <a:endParaRPr/>
          </a:p>
        </p:txBody>
      </p:sp>
      <p:sp>
        <p:nvSpPr>
          <p:cNvPr id="189" name="Google Shape;159;p16"/>
          <p:cNvSpPr/>
          <p:nvPr/>
        </p:nvSpPr>
        <p:spPr>
          <a:xfrm>
            <a:off x="8666122" y="3892012"/>
            <a:ext cx="163273" cy="163273"/>
          </a:xfrm>
          <a:prstGeom prst="rect">
            <a:avLst/>
          </a:prstGeom>
          <a:solidFill>
            <a:srgbClr val="7CA65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pPr>
            <a:endParaRPr/>
          </a:p>
        </p:txBody>
      </p:sp>
      <p:sp>
        <p:nvSpPr>
          <p:cNvPr id="1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164;p17"/>
          <p:cNvGrpSpPr/>
          <p:nvPr/>
        </p:nvGrpSpPr>
        <p:grpSpPr>
          <a:xfrm>
            <a:off x="832" y="3900131"/>
            <a:ext cx="2958397" cy="2959230"/>
            <a:chOff x="0" y="0"/>
            <a:chExt cx="2958395" cy="2959228"/>
          </a:xfrm>
        </p:grpSpPr>
        <p:sp>
          <p:nvSpPr>
            <p:cNvPr id="197" name="Google Shape;165;p17"/>
            <p:cNvSpPr/>
            <p:nvPr/>
          </p:nvSpPr>
          <p:spPr>
            <a:xfrm rot="5400000" flipH="1">
              <a:off x="1218564" y="1219397"/>
              <a:ext cx="1491286" cy="1988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809"/>
                  </a:lnTo>
                  <a:lnTo>
                    <a:pt x="14392" y="21600"/>
                  </a:lnTo>
                  <a:lnTo>
                    <a:pt x="21600" y="16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198" name="Google Shape;166;p17"/>
            <p:cNvSpPr/>
            <p:nvPr/>
          </p:nvSpPr>
          <p:spPr>
            <a:xfrm rot="5400000" flipH="1">
              <a:off x="-137" y="1991571"/>
              <a:ext cx="967794" cy="967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A65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199" name="Google Shape;167;p17"/>
            <p:cNvSpPr/>
            <p:nvPr/>
          </p:nvSpPr>
          <p:spPr>
            <a:xfrm rot="5400000" flipH="1">
              <a:off x="-485701" y="485699"/>
              <a:ext cx="1941422" cy="970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0805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</p:grpSp>
      <p:sp>
        <p:nvSpPr>
          <p:cNvPr id="20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02" name="Google Shape;169;p17"/>
          <p:cNvSpPr/>
          <p:nvPr/>
        </p:nvSpPr>
        <p:spPr>
          <a:xfrm>
            <a:off x="952500" y="1939106"/>
            <a:ext cx="2133600" cy="3993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4023" y="2300983"/>
            <a:ext cx="4827178" cy="404217"/>
          </a:xfrm>
          <a:prstGeom prst="rect">
            <a:avLst/>
          </a:prstGeom>
        </p:spPr>
        <p:txBody>
          <a:bodyPr lIns="0" tIns="0" rIns="0" bIns="0"/>
          <a:lstStyle>
            <a:lvl1pPr marL="0" indent="228600">
              <a:buClrTx/>
              <a:buSzTx/>
              <a:buFontTx/>
              <a:buNone/>
              <a:defRPr sz="18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indent="228600">
              <a:buClrTx/>
              <a:buSzTx/>
              <a:buFontTx/>
              <a:buNone/>
              <a:defRPr sz="18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0" indent="228600">
              <a:buClrTx/>
              <a:buSzTx/>
              <a:buFontTx/>
              <a:buNone/>
              <a:defRPr sz="18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0" indent="228600">
              <a:buClrTx/>
              <a:buSzTx/>
              <a:buFontTx/>
              <a:buNone/>
              <a:defRPr sz="18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0" indent="228600">
              <a:buClrTx/>
              <a:buSzTx/>
              <a:buFontTx/>
              <a:buNone/>
              <a:defRPr sz="18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4" name="Google Shape;171;p17"/>
          <p:cNvSpPr txBox="1">
            <a:spLocks noGrp="1"/>
          </p:cNvSpPr>
          <p:nvPr>
            <p:ph type="body" sz="quarter" idx="21"/>
          </p:nvPr>
        </p:nvSpPr>
        <p:spPr>
          <a:xfrm>
            <a:off x="6362700" y="2300983"/>
            <a:ext cx="4764829" cy="404218"/>
          </a:xfrm>
          <a:prstGeom prst="rect">
            <a:avLst/>
          </a:prstGeom>
        </p:spPr>
        <p:txBody>
          <a:bodyPr lIns="0" tIns="0" rIns="0" bIns="0"/>
          <a:lstStyle/>
          <a:p>
            <a:pPr marL="452627" indent="-402336" defTabSz="905255">
              <a:spcBef>
                <a:spcPts val="900"/>
              </a:spcBef>
              <a:buSzPts val="2700"/>
              <a:defRPr sz="2772"/>
            </a:pPr>
            <a:endParaRPr/>
          </a:p>
        </p:txBody>
      </p:sp>
      <p:sp>
        <p:nvSpPr>
          <p:cNvPr id="205" name="Google Shape;172;p17"/>
          <p:cNvSpPr txBox="1">
            <a:spLocks noGrp="1"/>
          </p:cNvSpPr>
          <p:nvPr>
            <p:ph type="body" sz="quarter" idx="22"/>
          </p:nvPr>
        </p:nvSpPr>
        <p:spPr>
          <a:xfrm>
            <a:off x="964023" y="2799146"/>
            <a:ext cx="4827178" cy="19421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6" name="Google Shape;173;p17"/>
          <p:cNvSpPr txBox="1">
            <a:spLocks noGrp="1"/>
          </p:cNvSpPr>
          <p:nvPr>
            <p:ph type="body" sz="quarter" idx="23"/>
          </p:nvPr>
        </p:nvSpPr>
        <p:spPr>
          <a:xfrm>
            <a:off x="6362700" y="2799146"/>
            <a:ext cx="4756243" cy="19421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7" name="Google Shape;174;p17"/>
          <p:cNvSpPr/>
          <p:nvPr/>
        </p:nvSpPr>
        <p:spPr>
          <a:xfrm>
            <a:off x="6362698" y="1939106"/>
            <a:ext cx="2133602" cy="3993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179;p18"/>
          <p:cNvGrpSpPr/>
          <p:nvPr/>
        </p:nvGrpSpPr>
        <p:grpSpPr>
          <a:xfrm>
            <a:off x="832" y="3900131"/>
            <a:ext cx="2958397" cy="2959230"/>
            <a:chOff x="0" y="0"/>
            <a:chExt cx="2958395" cy="2959228"/>
          </a:xfrm>
        </p:grpSpPr>
        <p:sp>
          <p:nvSpPr>
            <p:cNvPr id="215" name="Google Shape;180;p18"/>
            <p:cNvSpPr/>
            <p:nvPr/>
          </p:nvSpPr>
          <p:spPr>
            <a:xfrm rot="5400000" flipH="1">
              <a:off x="1218564" y="1219397"/>
              <a:ext cx="1491286" cy="1988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809"/>
                  </a:lnTo>
                  <a:lnTo>
                    <a:pt x="14392" y="21600"/>
                  </a:lnTo>
                  <a:lnTo>
                    <a:pt x="21600" y="16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216" name="Google Shape;181;p18"/>
            <p:cNvSpPr/>
            <p:nvPr/>
          </p:nvSpPr>
          <p:spPr>
            <a:xfrm rot="5400000" flipH="1">
              <a:off x="-137" y="1991571"/>
              <a:ext cx="967794" cy="967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A65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217" name="Google Shape;182;p18"/>
            <p:cNvSpPr/>
            <p:nvPr/>
          </p:nvSpPr>
          <p:spPr>
            <a:xfrm rot="5400000" flipH="1">
              <a:off x="-485701" y="485699"/>
              <a:ext cx="1941422" cy="970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0805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</p:grpSp>
      <p:sp>
        <p:nvSpPr>
          <p:cNvPr id="21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0" name="Google Shape;184;p18"/>
          <p:cNvSpPr/>
          <p:nvPr/>
        </p:nvSpPr>
        <p:spPr>
          <a:xfrm>
            <a:off x="952500" y="1939106"/>
            <a:ext cx="2133600" cy="3993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2300154"/>
            <a:ext cx="3036479" cy="404218"/>
          </a:xfrm>
          <a:prstGeom prst="rect">
            <a:avLst/>
          </a:prstGeom>
        </p:spPr>
        <p:txBody>
          <a:bodyPr lIns="0" tIns="0" rIns="0" bIns="0"/>
          <a:lstStyle>
            <a:lvl1pPr marL="0" indent="228600">
              <a:buClrTx/>
              <a:buSzTx/>
              <a:buFontTx/>
              <a:buNone/>
              <a:defRPr sz="18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indent="228600">
              <a:buClrTx/>
              <a:buSzTx/>
              <a:buFontTx/>
              <a:buNone/>
              <a:defRPr sz="18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0" indent="228600">
              <a:buClrTx/>
              <a:buSzTx/>
              <a:buFontTx/>
              <a:buNone/>
              <a:defRPr sz="18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0" indent="228600">
              <a:buClrTx/>
              <a:buSzTx/>
              <a:buFontTx/>
              <a:buNone/>
              <a:defRPr sz="18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0" indent="228600">
              <a:buClrTx/>
              <a:buSzTx/>
              <a:buFontTx/>
              <a:buNone/>
              <a:defRPr sz="18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2" name="Google Shape;186;p18"/>
          <p:cNvSpPr txBox="1">
            <a:spLocks noGrp="1"/>
          </p:cNvSpPr>
          <p:nvPr>
            <p:ph type="body" sz="quarter" idx="21"/>
          </p:nvPr>
        </p:nvSpPr>
        <p:spPr>
          <a:xfrm>
            <a:off x="952500" y="2799146"/>
            <a:ext cx="3036479" cy="19421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3" name="Google Shape;187;p18"/>
          <p:cNvSpPr txBox="1">
            <a:spLocks noGrp="1"/>
          </p:cNvSpPr>
          <p:nvPr>
            <p:ph type="body" sz="quarter" idx="22"/>
          </p:nvPr>
        </p:nvSpPr>
        <p:spPr>
          <a:xfrm>
            <a:off x="4569371" y="2300154"/>
            <a:ext cx="3036479" cy="404218"/>
          </a:xfrm>
          <a:prstGeom prst="rect">
            <a:avLst/>
          </a:prstGeom>
        </p:spPr>
        <p:txBody>
          <a:bodyPr lIns="0" tIns="0" rIns="0" bIns="0"/>
          <a:lstStyle/>
          <a:p>
            <a:pPr marL="452627" indent="-402336" defTabSz="905255">
              <a:spcBef>
                <a:spcPts val="900"/>
              </a:spcBef>
              <a:buSzPts val="2700"/>
              <a:defRPr sz="2772"/>
            </a:pPr>
            <a:endParaRPr/>
          </a:p>
        </p:txBody>
      </p:sp>
      <p:sp>
        <p:nvSpPr>
          <p:cNvPr id="224" name="Google Shape;188;p18"/>
          <p:cNvSpPr txBox="1">
            <a:spLocks noGrp="1"/>
          </p:cNvSpPr>
          <p:nvPr>
            <p:ph type="body" sz="quarter" idx="23"/>
          </p:nvPr>
        </p:nvSpPr>
        <p:spPr>
          <a:xfrm>
            <a:off x="4569371" y="2799146"/>
            <a:ext cx="3050630" cy="19421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5" name="Google Shape;189;p18"/>
          <p:cNvSpPr txBox="1">
            <a:spLocks noGrp="1"/>
          </p:cNvSpPr>
          <p:nvPr>
            <p:ph type="body" sz="quarter" idx="24"/>
          </p:nvPr>
        </p:nvSpPr>
        <p:spPr>
          <a:xfrm>
            <a:off x="8187017" y="2300154"/>
            <a:ext cx="3036479" cy="404218"/>
          </a:xfrm>
          <a:prstGeom prst="rect">
            <a:avLst/>
          </a:prstGeom>
        </p:spPr>
        <p:txBody>
          <a:bodyPr lIns="0" tIns="0" rIns="0" bIns="0"/>
          <a:lstStyle/>
          <a:p>
            <a:pPr marL="452627" indent="-402336" defTabSz="905255">
              <a:spcBef>
                <a:spcPts val="900"/>
              </a:spcBef>
              <a:buSzPts val="2700"/>
              <a:defRPr sz="2772"/>
            </a:pPr>
            <a:endParaRPr/>
          </a:p>
        </p:txBody>
      </p:sp>
      <p:sp>
        <p:nvSpPr>
          <p:cNvPr id="226" name="Google Shape;190;p18"/>
          <p:cNvSpPr txBox="1">
            <a:spLocks noGrp="1"/>
          </p:cNvSpPr>
          <p:nvPr>
            <p:ph type="body" sz="quarter" idx="25"/>
          </p:nvPr>
        </p:nvSpPr>
        <p:spPr>
          <a:xfrm>
            <a:off x="8187017" y="2799146"/>
            <a:ext cx="3036479" cy="19421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7" name="Google Shape;191;p18"/>
          <p:cNvSpPr/>
          <p:nvPr/>
        </p:nvSpPr>
        <p:spPr>
          <a:xfrm>
            <a:off x="4569371" y="1939106"/>
            <a:ext cx="2133602" cy="3993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28" name="Google Shape;192;p18"/>
          <p:cNvSpPr/>
          <p:nvPr/>
        </p:nvSpPr>
        <p:spPr>
          <a:xfrm>
            <a:off x="8187017" y="1939106"/>
            <a:ext cx="2133602" cy="3993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896100" y="5102061"/>
            <a:ext cx="4914900" cy="588798"/>
          </a:xfrm>
          <a:prstGeom prst="rect">
            <a:avLst/>
          </a:prstGeom>
        </p:spPr>
        <p:txBody>
          <a:bodyPr lIns="0" tIns="0" rIns="0" bIns="0" anchor="b"/>
          <a:lstStyle>
            <a:lvl1pPr marL="0" indent="228600">
              <a:buClrTx/>
              <a:buSzTx/>
              <a:buFontTx/>
              <a:buNone/>
              <a:defRPr sz="1600">
                <a:solidFill>
                  <a:srgbClr val="7CA655"/>
                </a:solidFill>
              </a:defRPr>
            </a:lvl1pPr>
            <a:lvl2pPr marL="624840" indent="-193040">
              <a:buClrTx/>
              <a:buSzPts val="1600"/>
              <a:buFontTx/>
              <a:defRPr sz="1600">
                <a:solidFill>
                  <a:srgbClr val="7CA655"/>
                </a:solidFill>
              </a:defRPr>
            </a:lvl2pPr>
            <a:lvl3pPr marL="1082038" indent="-193038">
              <a:buClrTx/>
              <a:buSzPts val="1600"/>
              <a:buFontTx/>
              <a:defRPr sz="1600">
                <a:solidFill>
                  <a:srgbClr val="7CA655"/>
                </a:solidFill>
              </a:defRPr>
            </a:lvl3pPr>
            <a:lvl4pPr marL="1539238" indent="-193038">
              <a:buClrTx/>
              <a:buSzPts val="1600"/>
              <a:buFontTx/>
              <a:defRPr sz="1600">
                <a:solidFill>
                  <a:srgbClr val="7CA655"/>
                </a:solidFill>
              </a:defRPr>
            </a:lvl4pPr>
            <a:lvl5pPr marL="1996438" indent="-193038">
              <a:buClrTx/>
              <a:buSzPts val="1600"/>
              <a:buFontTx/>
              <a:defRPr sz="1600">
                <a:solidFill>
                  <a:srgbClr val="7CA65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7" name="Title Text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9" cy="61086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8" name="Google Shape;200;p19"/>
          <p:cNvSpPr/>
          <p:nvPr/>
        </p:nvSpPr>
        <p:spPr>
          <a:xfrm>
            <a:off x="6896100" y="3233701"/>
            <a:ext cx="2133602" cy="3993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39" name="Google Shape;201;p19"/>
          <p:cNvSpPr>
            <a:spLocks noGrp="1"/>
          </p:cNvSpPr>
          <p:nvPr>
            <p:ph type="pic" idx="2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grpSp>
        <p:nvGrpSpPr>
          <p:cNvPr id="243" name="Google Shape;202;p19"/>
          <p:cNvGrpSpPr/>
          <p:nvPr/>
        </p:nvGrpSpPr>
        <p:grpSpPr>
          <a:xfrm>
            <a:off x="8870038" y="934"/>
            <a:ext cx="3325212" cy="3324276"/>
            <a:chOff x="-1" y="-1"/>
            <a:chExt cx="3325211" cy="3324274"/>
          </a:xfrm>
        </p:grpSpPr>
        <p:sp>
          <p:nvSpPr>
            <p:cNvPr id="240" name="Google Shape;203;p19"/>
            <p:cNvSpPr/>
            <p:nvPr/>
          </p:nvSpPr>
          <p:spPr>
            <a:xfrm rot="10800000">
              <a:off x="1649491" y="1089986"/>
              <a:ext cx="1675720" cy="2234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809"/>
                  </a:lnTo>
                  <a:lnTo>
                    <a:pt x="14392" y="21600"/>
                  </a:lnTo>
                  <a:lnTo>
                    <a:pt x="21600" y="16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241" name="Google Shape;204;p19"/>
            <p:cNvSpPr/>
            <p:nvPr/>
          </p:nvSpPr>
          <p:spPr>
            <a:xfrm rot="10800000">
              <a:off x="2237725" y="-2"/>
              <a:ext cx="1087486" cy="1087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A65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242" name="Google Shape;205;p19"/>
            <p:cNvSpPr/>
            <p:nvPr/>
          </p:nvSpPr>
          <p:spPr>
            <a:xfrm rot="10800000">
              <a:off x="-2" y="-1"/>
              <a:ext cx="2181528" cy="1089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0805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</p:grpSp>
      <p:sp>
        <p:nvSpPr>
          <p:cNvPr id="2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168089" cy="1651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4;p8"/>
          <p:cNvGrpSpPr/>
          <p:nvPr/>
        </p:nvGrpSpPr>
        <p:grpSpPr>
          <a:xfrm>
            <a:off x="832" y="3900131"/>
            <a:ext cx="2958397" cy="2959230"/>
            <a:chOff x="0" y="0"/>
            <a:chExt cx="2958395" cy="2959228"/>
          </a:xfrm>
        </p:grpSpPr>
        <p:sp>
          <p:nvSpPr>
            <p:cNvPr id="25" name="Google Shape;25;p8"/>
            <p:cNvSpPr/>
            <p:nvPr/>
          </p:nvSpPr>
          <p:spPr>
            <a:xfrm rot="5400000" flipH="1">
              <a:off x="1218564" y="1219397"/>
              <a:ext cx="1491286" cy="1988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809"/>
                  </a:lnTo>
                  <a:lnTo>
                    <a:pt x="14392" y="21600"/>
                  </a:lnTo>
                  <a:lnTo>
                    <a:pt x="21600" y="16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26" name="Google Shape;26;p8"/>
            <p:cNvSpPr/>
            <p:nvPr/>
          </p:nvSpPr>
          <p:spPr>
            <a:xfrm rot="5400000" flipH="1">
              <a:off x="-137" y="1991571"/>
              <a:ext cx="967794" cy="967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A65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27" name="Google Shape;27;p8"/>
            <p:cNvSpPr/>
            <p:nvPr/>
          </p:nvSpPr>
          <p:spPr>
            <a:xfrm rot="5400000" flipH="1">
              <a:off x="-485701" y="485699"/>
              <a:ext cx="1941422" cy="970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0805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</p:grpSp>
      <p:sp>
        <p:nvSpPr>
          <p:cNvPr id="29" name="Google Shape;28;p8"/>
          <p:cNvSpPr>
            <a:spLocks noGrp="1"/>
          </p:cNvSpPr>
          <p:nvPr>
            <p:ph type="pic" idx="21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Google Shape;30;p8"/>
          <p:cNvSpPr/>
          <p:nvPr/>
        </p:nvSpPr>
        <p:spPr>
          <a:xfrm>
            <a:off x="952500" y="1939106"/>
            <a:ext cx="2133600" cy="3993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499" y="2289362"/>
            <a:ext cx="4572002" cy="2795235"/>
          </a:xfrm>
          <a:prstGeom prst="rect">
            <a:avLst/>
          </a:prstGeom>
        </p:spPr>
        <p:txBody>
          <a:bodyPr lIns="0" tIns="0" rIns="0" bIns="0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  <a:defRPr sz="1600"/>
            </a:lvl1pPr>
            <a:lvl2pPr marL="624840" indent="-193040">
              <a:lnSpc>
                <a:spcPct val="100000"/>
              </a:lnSpc>
              <a:buClrTx/>
              <a:buSzPts val="1600"/>
              <a:buFontTx/>
              <a:defRPr sz="1600"/>
            </a:lvl2pPr>
            <a:lvl3pPr marL="1082038" indent="-193038">
              <a:lnSpc>
                <a:spcPct val="100000"/>
              </a:lnSpc>
              <a:buClrTx/>
              <a:buSzPts val="1600"/>
              <a:buFontTx/>
              <a:defRPr sz="1600"/>
            </a:lvl3pPr>
            <a:lvl4pPr marL="1539238" indent="-193038">
              <a:lnSpc>
                <a:spcPct val="100000"/>
              </a:lnSpc>
              <a:buClrTx/>
              <a:buSzPts val="1600"/>
              <a:buFontTx/>
              <a:defRPr sz="1600"/>
            </a:lvl4pPr>
            <a:lvl5pPr marL="1996438" indent="-193038">
              <a:lnSpc>
                <a:spcPct val="100000"/>
              </a:lnSpc>
              <a:buClrTx/>
              <a:buSzPts val="1600"/>
              <a:buFontTx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ummar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1" name="Google Shape;37;p9"/>
          <p:cNvSpPr/>
          <p:nvPr/>
        </p:nvSpPr>
        <p:spPr>
          <a:xfrm>
            <a:off x="952500" y="1939106"/>
            <a:ext cx="2133600" cy="3993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2656902"/>
            <a:ext cx="4838700" cy="574320"/>
          </a:xfrm>
          <a:prstGeom prst="rect">
            <a:avLst/>
          </a:prstGeom>
        </p:spPr>
        <p:txBody>
          <a:bodyPr/>
          <a:lstStyle>
            <a:lvl1pPr marL="0" indent="228600">
              <a:buClrTx/>
              <a:buSzTx/>
              <a:buFontTx/>
              <a:buNone/>
              <a:defRPr sz="1600"/>
            </a:lvl1pPr>
            <a:lvl2pPr marL="800100" indent="-228600">
              <a:buClrTx/>
              <a:buSzPts val="1600"/>
              <a:buFontTx/>
              <a:defRPr sz="1600"/>
            </a:lvl2pPr>
            <a:lvl3pPr marL="1303019" indent="-274319">
              <a:buClrTx/>
              <a:buSzPts val="1600"/>
              <a:buFontTx/>
              <a:defRPr sz="1600"/>
            </a:lvl3pPr>
            <a:lvl4pPr marL="1790700" indent="-304800">
              <a:buClrTx/>
              <a:buSzPts val="1600"/>
              <a:buFontTx/>
              <a:defRPr sz="1600"/>
            </a:lvl4pPr>
            <a:lvl5pPr marL="2247900" indent="-304800">
              <a:buClrTx/>
              <a:buSzPts val="1600"/>
              <a:buFontTx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46" name="Google Shape;39;p9"/>
          <p:cNvGrpSpPr/>
          <p:nvPr/>
        </p:nvGrpSpPr>
        <p:grpSpPr>
          <a:xfrm>
            <a:off x="8870038" y="934"/>
            <a:ext cx="3325212" cy="3324276"/>
            <a:chOff x="-1" y="-1"/>
            <a:chExt cx="3325211" cy="3324274"/>
          </a:xfrm>
        </p:grpSpPr>
        <p:sp>
          <p:nvSpPr>
            <p:cNvPr id="43" name="Google Shape;40;p9"/>
            <p:cNvSpPr/>
            <p:nvPr/>
          </p:nvSpPr>
          <p:spPr>
            <a:xfrm rot="10800000">
              <a:off x="1649491" y="1089986"/>
              <a:ext cx="1675720" cy="2234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809"/>
                  </a:lnTo>
                  <a:lnTo>
                    <a:pt x="14392" y="21600"/>
                  </a:lnTo>
                  <a:lnTo>
                    <a:pt x="21600" y="16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44" name="Google Shape;41;p9"/>
            <p:cNvSpPr/>
            <p:nvPr/>
          </p:nvSpPr>
          <p:spPr>
            <a:xfrm rot="10800000">
              <a:off x="2237725" y="-2"/>
              <a:ext cx="1087486" cy="1087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A65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45" name="Google Shape;42;p9"/>
            <p:cNvSpPr/>
            <p:nvPr/>
          </p:nvSpPr>
          <p:spPr>
            <a:xfrm rot="10800000">
              <a:off x="-2" y="-1"/>
              <a:ext cx="2181528" cy="1089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0805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</p:grpSp>
      <p:sp>
        <p:nvSpPr>
          <p:cNvPr id="47" name="Google Shape;43;p9"/>
          <p:cNvSpPr txBox="1">
            <a:spLocks noGrp="1"/>
          </p:cNvSpPr>
          <p:nvPr>
            <p:ph type="body" sz="quarter" idx="21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</p:spPr>
        <p:txBody>
          <a:bodyPr/>
          <a:lstStyle/>
          <a:p>
            <a:pPr marL="246888" indent="-219456" defTabSz="493776">
              <a:spcBef>
                <a:spcPts val="500"/>
              </a:spcBef>
              <a:buSzPts val="1500"/>
              <a:defRPr sz="1512"/>
            </a:pPr>
            <a:endParaRPr/>
          </a:p>
        </p:txBody>
      </p:sp>
      <p:sp>
        <p:nvSpPr>
          <p:cNvPr id="48" name="Google Shape;44;p9"/>
          <p:cNvSpPr txBox="1">
            <a:spLocks noGrp="1"/>
          </p:cNvSpPr>
          <p:nvPr>
            <p:ph type="body" sz="quarter" idx="22"/>
          </p:nvPr>
        </p:nvSpPr>
        <p:spPr>
          <a:xfrm>
            <a:off x="953653" y="3841846"/>
            <a:ext cx="4838703" cy="63675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" name="Google Shape;45;p9"/>
          <p:cNvSpPr txBox="1">
            <a:spLocks noGrp="1"/>
          </p:cNvSpPr>
          <p:nvPr>
            <p:ph type="body" sz="quarter" idx="23"/>
          </p:nvPr>
        </p:nvSpPr>
        <p:spPr>
          <a:xfrm>
            <a:off x="953653" y="3470942"/>
            <a:ext cx="4838703" cy="315916"/>
          </a:xfrm>
          <a:prstGeom prst="rect">
            <a:avLst/>
          </a:prstGeom>
        </p:spPr>
        <p:txBody>
          <a:bodyPr/>
          <a:lstStyle/>
          <a:p>
            <a:pPr marL="246888" indent="-219456" defTabSz="493776">
              <a:spcBef>
                <a:spcPts val="500"/>
              </a:spcBef>
              <a:buSzPts val="1500"/>
              <a:defRPr sz="1512"/>
            </a:pPr>
            <a:endParaRPr/>
          </a:p>
        </p:txBody>
      </p:sp>
      <p:sp>
        <p:nvSpPr>
          <p:cNvPr id="50" name="Google Shape;46;p9"/>
          <p:cNvSpPr txBox="1">
            <a:spLocks noGrp="1"/>
          </p:cNvSpPr>
          <p:nvPr>
            <p:ph type="body" sz="quarter" idx="24"/>
          </p:nvPr>
        </p:nvSpPr>
        <p:spPr>
          <a:xfrm>
            <a:off x="952500" y="5017901"/>
            <a:ext cx="4838700" cy="90834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1" name="Google Shape;47;p9"/>
          <p:cNvSpPr txBox="1">
            <a:spLocks noGrp="1"/>
          </p:cNvSpPr>
          <p:nvPr>
            <p:ph type="body" sz="quarter" idx="25"/>
          </p:nvPr>
        </p:nvSpPr>
        <p:spPr>
          <a:xfrm>
            <a:off x="952500" y="4646995"/>
            <a:ext cx="4838700" cy="315917"/>
          </a:xfrm>
          <a:prstGeom prst="rect">
            <a:avLst/>
          </a:prstGeom>
        </p:spPr>
        <p:txBody>
          <a:bodyPr/>
          <a:lstStyle/>
          <a:p>
            <a:pPr marL="246888" indent="-219456" defTabSz="493776">
              <a:spcBef>
                <a:spcPts val="500"/>
              </a:spcBef>
              <a:buSzPts val="1500"/>
              <a:defRPr sz="1512"/>
            </a:pPr>
            <a:endParaRPr/>
          </a:p>
        </p:txBody>
      </p:sp>
      <p:sp>
        <p:nvSpPr>
          <p:cNvPr id="52" name="Google Shape;48;p9"/>
          <p:cNvSpPr txBox="1">
            <a:spLocks noGrp="1"/>
          </p:cNvSpPr>
          <p:nvPr>
            <p:ph type="body" sz="quarter" idx="26"/>
          </p:nvPr>
        </p:nvSpPr>
        <p:spPr>
          <a:xfrm>
            <a:off x="6399645" y="2656902"/>
            <a:ext cx="4838702" cy="5743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3" name="Google Shape;49;p9"/>
          <p:cNvSpPr txBox="1">
            <a:spLocks noGrp="1"/>
          </p:cNvSpPr>
          <p:nvPr>
            <p:ph type="body" sz="quarter" idx="27"/>
          </p:nvPr>
        </p:nvSpPr>
        <p:spPr>
          <a:xfrm>
            <a:off x="6399645" y="2286000"/>
            <a:ext cx="4838702" cy="315915"/>
          </a:xfrm>
          <a:prstGeom prst="rect">
            <a:avLst/>
          </a:prstGeom>
        </p:spPr>
        <p:txBody>
          <a:bodyPr/>
          <a:lstStyle/>
          <a:p>
            <a:pPr marL="246888" indent="-219456" defTabSz="493776">
              <a:spcBef>
                <a:spcPts val="500"/>
              </a:spcBef>
              <a:buSzPts val="1500"/>
              <a:defRPr sz="1512"/>
            </a:pPr>
            <a:endParaRPr/>
          </a:p>
        </p:txBody>
      </p:sp>
      <p:sp>
        <p:nvSpPr>
          <p:cNvPr id="54" name="Google Shape;50;p9"/>
          <p:cNvSpPr txBox="1">
            <a:spLocks noGrp="1"/>
          </p:cNvSpPr>
          <p:nvPr>
            <p:ph type="body" sz="quarter" idx="28"/>
          </p:nvPr>
        </p:nvSpPr>
        <p:spPr>
          <a:xfrm>
            <a:off x="6399645" y="3841846"/>
            <a:ext cx="4838702" cy="90834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" name="Google Shape;51;p9"/>
          <p:cNvSpPr txBox="1">
            <a:spLocks noGrp="1"/>
          </p:cNvSpPr>
          <p:nvPr>
            <p:ph type="body" sz="quarter" idx="29"/>
          </p:nvPr>
        </p:nvSpPr>
        <p:spPr>
          <a:xfrm>
            <a:off x="6399645" y="3470942"/>
            <a:ext cx="4838702" cy="315916"/>
          </a:xfrm>
          <a:prstGeom prst="rect">
            <a:avLst/>
          </a:prstGeom>
        </p:spPr>
        <p:txBody>
          <a:bodyPr/>
          <a:lstStyle/>
          <a:p>
            <a:pPr marL="246888" indent="-219456" defTabSz="493776">
              <a:spcBef>
                <a:spcPts val="500"/>
              </a:spcBef>
              <a:buSzPts val="1500"/>
              <a:defRPr sz="1512"/>
            </a:pPr>
            <a:endParaRPr/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56;p10"/>
          <p:cNvGrpSpPr/>
          <p:nvPr/>
        </p:nvGrpSpPr>
        <p:grpSpPr>
          <a:xfrm>
            <a:off x="6362700" y="-3"/>
            <a:ext cx="5829301" cy="3235608"/>
            <a:chOff x="0" y="-1"/>
            <a:chExt cx="5829299" cy="3235606"/>
          </a:xfrm>
        </p:grpSpPr>
        <p:sp>
          <p:nvSpPr>
            <p:cNvPr id="63" name="Google Shape;57;p10"/>
            <p:cNvSpPr/>
            <p:nvPr/>
          </p:nvSpPr>
          <p:spPr>
            <a:xfrm>
              <a:off x="0" y="-2"/>
              <a:ext cx="3883667" cy="3235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5" y="4284"/>
                  </a:moveTo>
                  <a:lnTo>
                    <a:pt x="7210" y="0"/>
                  </a:lnTo>
                  <a:lnTo>
                    <a:pt x="0" y="0"/>
                  </a:lnTo>
                  <a:lnTo>
                    <a:pt x="7174" y="8611"/>
                  </a:lnTo>
                  <a:lnTo>
                    <a:pt x="10785" y="4284"/>
                  </a:lnTo>
                  <a:moveTo>
                    <a:pt x="21600" y="17273"/>
                  </a:moveTo>
                  <a:lnTo>
                    <a:pt x="17995" y="12946"/>
                  </a:lnTo>
                  <a:lnTo>
                    <a:pt x="14390" y="17273"/>
                  </a:lnTo>
                  <a:lnTo>
                    <a:pt x="17995" y="21600"/>
                  </a:lnTo>
                  <a:lnTo>
                    <a:pt x="21600" y="17273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64" name="Google Shape;58;p10"/>
            <p:cNvSpPr/>
            <p:nvPr/>
          </p:nvSpPr>
          <p:spPr>
            <a:xfrm>
              <a:off x="641667" y="1289897"/>
              <a:ext cx="1945636" cy="1945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96" y="0"/>
                  </a:moveTo>
                  <a:lnTo>
                    <a:pt x="0" y="7208"/>
                  </a:lnTo>
                  <a:lnTo>
                    <a:pt x="14404" y="21600"/>
                  </a:lnTo>
                  <a:lnTo>
                    <a:pt x="21600" y="14404"/>
                  </a:lnTo>
                  <a:lnTo>
                    <a:pt x="7196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65" name="Google Shape;59;p10"/>
            <p:cNvSpPr/>
            <p:nvPr/>
          </p:nvSpPr>
          <p:spPr>
            <a:xfrm>
              <a:off x="2592729" y="-1"/>
              <a:ext cx="1284424" cy="641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1079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66" name="Google Shape;60;p10"/>
            <p:cNvSpPr/>
            <p:nvPr/>
          </p:nvSpPr>
          <p:spPr>
            <a:xfrm>
              <a:off x="1289849" y="641691"/>
              <a:ext cx="1945636" cy="1945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08" y="0"/>
                  </a:moveTo>
                  <a:lnTo>
                    <a:pt x="0" y="7196"/>
                  </a:lnTo>
                  <a:lnTo>
                    <a:pt x="14404" y="21600"/>
                  </a:lnTo>
                  <a:lnTo>
                    <a:pt x="21600" y="14404"/>
                  </a:lnTo>
                  <a:lnTo>
                    <a:pt x="7208" y="0"/>
                  </a:lnTo>
                  <a:close/>
                </a:path>
              </a:pathLst>
            </a:custGeom>
            <a:solidFill>
              <a:srgbClr val="7CA65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67" name="Google Shape;61;p10"/>
            <p:cNvSpPr/>
            <p:nvPr/>
          </p:nvSpPr>
          <p:spPr>
            <a:xfrm>
              <a:off x="3235483" y="641691"/>
              <a:ext cx="2593817" cy="2593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5"/>
                  </a:moveTo>
                  <a:lnTo>
                    <a:pt x="10795" y="0"/>
                  </a:lnTo>
                  <a:lnTo>
                    <a:pt x="0" y="10805"/>
                  </a:lnTo>
                  <a:lnTo>
                    <a:pt x="10795" y="21600"/>
                  </a:lnTo>
                  <a:lnTo>
                    <a:pt x="21600" y="10805"/>
                  </a:lnTo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</p:grpSp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0" name="Google Shape;63;p10"/>
          <p:cNvSpPr/>
          <p:nvPr/>
        </p:nvSpPr>
        <p:spPr>
          <a:xfrm>
            <a:off x="952500" y="1934653"/>
            <a:ext cx="2133600" cy="3992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2818295"/>
            <a:ext cx="2133600" cy="369335"/>
          </a:xfrm>
          <a:prstGeom prst="rect">
            <a:avLst/>
          </a:prstGeom>
        </p:spPr>
        <p:txBody>
          <a:bodyPr lIns="0" tIns="0" rIns="0" bIns="0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  <a:defRPr sz="1400"/>
            </a:lvl1pPr>
            <a:lvl2pPr marL="600709" indent="-168909">
              <a:lnSpc>
                <a:spcPct val="100000"/>
              </a:lnSpc>
              <a:buClrTx/>
              <a:buSzPts val="1400"/>
              <a:buFontTx/>
              <a:defRPr sz="1400"/>
            </a:lvl2pPr>
            <a:lvl3pPr marL="1057910" indent="-168910">
              <a:lnSpc>
                <a:spcPct val="100000"/>
              </a:lnSpc>
              <a:buClrTx/>
              <a:buSzPts val="1400"/>
              <a:buFontTx/>
              <a:defRPr sz="1400"/>
            </a:lvl3pPr>
            <a:lvl4pPr marL="1515110" indent="-168910">
              <a:lnSpc>
                <a:spcPct val="100000"/>
              </a:lnSpc>
              <a:buClrTx/>
              <a:buSzPts val="1400"/>
              <a:buFontTx/>
              <a:defRPr sz="1400"/>
            </a:lvl4pPr>
            <a:lvl5pPr marL="1972310" indent="-168910">
              <a:lnSpc>
                <a:spcPct val="100000"/>
              </a:lnSpc>
              <a:buClrTx/>
              <a:buSzPts val="1400"/>
              <a:buFontTx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Google Shape;65;p10"/>
          <p:cNvSpPr txBox="1">
            <a:spLocks noGrp="1"/>
          </p:cNvSpPr>
          <p:nvPr>
            <p:ph type="body" sz="quarter" idx="21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</p:spPr>
        <p:txBody>
          <a:bodyPr lIns="0" tIns="0" rIns="0" bIns="0"/>
          <a:lstStyle/>
          <a:p>
            <a:pPr marL="219455" indent="-195071" defTabSz="438911">
              <a:spcBef>
                <a:spcPts val="400"/>
              </a:spcBef>
              <a:buSzPts val="1300"/>
              <a:defRPr sz="1344"/>
            </a:pPr>
            <a:endParaRPr/>
          </a:p>
        </p:txBody>
      </p:sp>
      <p:sp>
        <p:nvSpPr>
          <p:cNvPr id="73" name="Google Shape;66;p10"/>
          <p:cNvSpPr/>
          <p:nvPr/>
        </p:nvSpPr>
        <p:spPr>
          <a:xfrm>
            <a:off x="3663043" y="1939106"/>
            <a:ext cx="2133600" cy="3993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4" name="Google Shape;67;p10"/>
          <p:cNvSpPr txBox="1">
            <a:spLocks noGrp="1"/>
          </p:cNvSpPr>
          <p:nvPr>
            <p:ph type="body" sz="quarter" idx="22"/>
          </p:nvPr>
        </p:nvSpPr>
        <p:spPr>
          <a:xfrm>
            <a:off x="3663041" y="2818295"/>
            <a:ext cx="2128159" cy="369335"/>
          </a:xfrm>
          <a:prstGeom prst="rect">
            <a:avLst/>
          </a:prstGeom>
        </p:spPr>
        <p:txBody>
          <a:bodyPr lIns="0" tIns="0" rIns="0" bIns="0"/>
          <a:lstStyle/>
          <a:p>
            <a:pPr marL="388620" indent="-345440" defTabSz="777240">
              <a:spcBef>
                <a:spcPts val="800"/>
              </a:spcBef>
              <a:buSzPts val="2300"/>
              <a:defRPr sz="2380"/>
            </a:pPr>
            <a:endParaRPr/>
          </a:p>
        </p:txBody>
      </p:sp>
      <p:sp>
        <p:nvSpPr>
          <p:cNvPr id="75" name="Google Shape;68;p10"/>
          <p:cNvSpPr txBox="1">
            <a:spLocks noGrp="1"/>
          </p:cNvSpPr>
          <p:nvPr>
            <p:ph type="body" sz="quarter" idx="23"/>
          </p:nvPr>
        </p:nvSpPr>
        <p:spPr>
          <a:xfrm>
            <a:off x="3663041" y="2209800"/>
            <a:ext cx="2128159" cy="205837"/>
          </a:xfrm>
          <a:prstGeom prst="rect">
            <a:avLst/>
          </a:prstGeom>
        </p:spPr>
        <p:txBody>
          <a:bodyPr lIns="0" tIns="0" rIns="0" bIns="0"/>
          <a:lstStyle/>
          <a:p>
            <a:pPr marL="219455" indent="-195071" defTabSz="438911">
              <a:spcBef>
                <a:spcPts val="400"/>
              </a:spcBef>
              <a:buSzPts val="1300"/>
              <a:defRPr sz="1344"/>
            </a:pPr>
            <a:endParaRPr/>
          </a:p>
        </p:txBody>
      </p:sp>
      <p:sp>
        <p:nvSpPr>
          <p:cNvPr id="76" name="Google Shape;69;p10"/>
          <p:cNvSpPr/>
          <p:nvPr/>
        </p:nv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7" name="Google Shape;70;p10"/>
          <p:cNvSpPr txBox="1">
            <a:spLocks noGrp="1"/>
          </p:cNvSpPr>
          <p:nvPr>
            <p:ph type="body" sz="quarter" idx="24"/>
          </p:nvPr>
        </p:nvSpPr>
        <p:spPr>
          <a:xfrm>
            <a:off x="952500" y="5131298"/>
            <a:ext cx="2133600" cy="369334"/>
          </a:xfrm>
          <a:prstGeom prst="rect">
            <a:avLst/>
          </a:prstGeom>
        </p:spPr>
        <p:txBody>
          <a:bodyPr lIns="0" tIns="0" rIns="0" bIns="0"/>
          <a:lstStyle/>
          <a:p>
            <a:pPr marL="388620" indent="-345440" defTabSz="777240">
              <a:spcBef>
                <a:spcPts val="800"/>
              </a:spcBef>
              <a:buSzPts val="2300"/>
              <a:defRPr sz="2380"/>
            </a:pPr>
            <a:endParaRPr/>
          </a:p>
        </p:txBody>
      </p:sp>
      <p:sp>
        <p:nvSpPr>
          <p:cNvPr id="78" name="Google Shape;71;p10"/>
          <p:cNvSpPr txBox="1">
            <a:spLocks noGrp="1"/>
          </p:cNvSpPr>
          <p:nvPr>
            <p:ph type="body" sz="quarter" idx="25"/>
          </p:nvPr>
        </p:nvSpPr>
        <p:spPr>
          <a:xfrm>
            <a:off x="952500" y="4522803"/>
            <a:ext cx="2133600" cy="205838"/>
          </a:xfrm>
          <a:prstGeom prst="rect">
            <a:avLst/>
          </a:prstGeom>
        </p:spPr>
        <p:txBody>
          <a:bodyPr lIns="0" tIns="0" rIns="0" bIns="0"/>
          <a:lstStyle/>
          <a:p>
            <a:pPr marL="219455" indent="-195071" defTabSz="438911">
              <a:spcBef>
                <a:spcPts val="400"/>
              </a:spcBef>
              <a:buSzPts val="1300"/>
              <a:defRPr sz="1344"/>
            </a:pPr>
            <a:endParaRPr/>
          </a:p>
        </p:txBody>
      </p:sp>
      <p:sp>
        <p:nvSpPr>
          <p:cNvPr id="79" name="Google Shape;72;p10"/>
          <p:cNvSpPr/>
          <p:nvPr/>
        </p:nv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0" name="Google Shape;73;p10"/>
          <p:cNvSpPr txBox="1">
            <a:spLocks noGrp="1"/>
          </p:cNvSpPr>
          <p:nvPr>
            <p:ph type="body" sz="quarter" idx="26"/>
          </p:nvPr>
        </p:nvSpPr>
        <p:spPr>
          <a:xfrm>
            <a:off x="3663041" y="5131298"/>
            <a:ext cx="2128159" cy="369334"/>
          </a:xfrm>
          <a:prstGeom prst="rect">
            <a:avLst/>
          </a:prstGeom>
        </p:spPr>
        <p:txBody>
          <a:bodyPr lIns="0" tIns="0" rIns="0" bIns="0"/>
          <a:lstStyle/>
          <a:p>
            <a:pPr marL="388620" indent="-345440" defTabSz="777240">
              <a:spcBef>
                <a:spcPts val="800"/>
              </a:spcBef>
              <a:buSzPts val="2300"/>
              <a:defRPr sz="2380"/>
            </a:pPr>
            <a:endParaRPr/>
          </a:p>
        </p:txBody>
      </p:sp>
      <p:sp>
        <p:nvSpPr>
          <p:cNvPr id="81" name="Google Shape;74;p10"/>
          <p:cNvSpPr txBox="1">
            <a:spLocks noGrp="1"/>
          </p:cNvSpPr>
          <p:nvPr>
            <p:ph type="body" sz="quarter" idx="27"/>
          </p:nvPr>
        </p:nvSpPr>
        <p:spPr>
          <a:xfrm>
            <a:off x="3663041" y="4522803"/>
            <a:ext cx="2128159" cy="205838"/>
          </a:xfrm>
          <a:prstGeom prst="rect">
            <a:avLst/>
          </a:prstGeom>
        </p:spPr>
        <p:txBody>
          <a:bodyPr lIns="0" tIns="0" rIns="0" bIns="0"/>
          <a:lstStyle/>
          <a:p>
            <a:pPr marL="219455" indent="-195071" defTabSz="438911">
              <a:spcBef>
                <a:spcPts val="400"/>
              </a:spcBef>
              <a:buSzPts val="1300"/>
              <a:defRPr sz="1344"/>
            </a:pPr>
            <a:endParaRPr/>
          </a:p>
        </p:txBody>
      </p:sp>
      <p:sp>
        <p:nvSpPr>
          <p:cNvPr id="82" name="Google Shape;75;p10"/>
          <p:cNvSpPr/>
          <p:nvPr/>
        </p:nvSpPr>
        <p:spPr>
          <a:xfrm>
            <a:off x="6367055" y="4252111"/>
            <a:ext cx="2133602" cy="3992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3" name="Google Shape;76;p10"/>
          <p:cNvSpPr txBox="1">
            <a:spLocks noGrp="1"/>
          </p:cNvSpPr>
          <p:nvPr>
            <p:ph type="body" sz="quarter" idx="28"/>
          </p:nvPr>
        </p:nvSpPr>
        <p:spPr>
          <a:xfrm>
            <a:off x="6367052" y="5131298"/>
            <a:ext cx="2129248" cy="369334"/>
          </a:xfrm>
          <a:prstGeom prst="rect">
            <a:avLst/>
          </a:prstGeom>
        </p:spPr>
        <p:txBody>
          <a:bodyPr lIns="0" tIns="0" rIns="0" bIns="0"/>
          <a:lstStyle/>
          <a:p>
            <a:pPr marL="388620" indent="-345440" defTabSz="777240">
              <a:spcBef>
                <a:spcPts val="800"/>
              </a:spcBef>
              <a:buSzPts val="2300"/>
              <a:defRPr sz="2380"/>
            </a:pPr>
            <a:endParaRPr/>
          </a:p>
        </p:txBody>
      </p:sp>
      <p:sp>
        <p:nvSpPr>
          <p:cNvPr id="84" name="Google Shape;77;p10"/>
          <p:cNvSpPr txBox="1">
            <a:spLocks noGrp="1"/>
          </p:cNvSpPr>
          <p:nvPr>
            <p:ph type="body" sz="quarter" idx="29"/>
          </p:nvPr>
        </p:nvSpPr>
        <p:spPr>
          <a:xfrm>
            <a:off x="6367052" y="4522803"/>
            <a:ext cx="2129248" cy="205838"/>
          </a:xfrm>
          <a:prstGeom prst="rect">
            <a:avLst/>
          </a:prstGeom>
        </p:spPr>
        <p:txBody>
          <a:bodyPr lIns="0" tIns="0" rIns="0" bIns="0"/>
          <a:lstStyle/>
          <a:p>
            <a:pPr marL="219455" indent="-195071" defTabSz="438911">
              <a:spcBef>
                <a:spcPts val="400"/>
              </a:spcBef>
              <a:buSzPts val="1300"/>
              <a:defRPr sz="1344"/>
            </a:pPr>
            <a:endParaRPr/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84;p11"/>
          <p:cNvSpPr/>
          <p:nvPr/>
        </p:nvSpPr>
        <p:spPr>
          <a:xfrm>
            <a:off x="7154720" y="4003876"/>
            <a:ext cx="2133602" cy="3993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96" name="Google Shape;85;p11"/>
          <p:cNvGrpSpPr/>
          <p:nvPr/>
        </p:nvGrpSpPr>
        <p:grpSpPr>
          <a:xfrm>
            <a:off x="9509758" y="751"/>
            <a:ext cx="2682241" cy="2681487"/>
            <a:chOff x="-1" y="0"/>
            <a:chExt cx="2682240" cy="2681485"/>
          </a:xfrm>
        </p:grpSpPr>
        <p:sp>
          <p:nvSpPr>
            <p:cNvPr id="93" name="Google Shape;86;p11"/>
            <p:cNvSpPr/>
            <p:nvPr/>
          </p:nvSpPr>
          <p:spPr>
            <a:xfrm rot="10800000">
              <a:off x="1330541" y="879224"/>
              <a:ext cx="1351698" cy="1802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809"/>
                  </a:lnTo>
                  <a:lnTo>
                    <a:pt x="14392" y="21600"/>
                  </a:lnTo>
                  <a:lnTo>
                    <a:pt x="21600" y="16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94" name="Google Shape;87;p11"/>
            <p:cNvSpPr/>
            <p:nvPr/>
          </p:nvSpPr>
          <p:spPr>
            <a:xfrm rot="10800000">
              <a:off x="1805032" y="0"/>
              <a:ext cx="877207" cy="876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95" name="Google Shape;88;p11"/>
            <p:cNvSpPr/>
            <p:nvPr/>
          </p:nvSpPr>
          <p:spPr>
            <a:xfrm rot="10800000">
              <a:off x="-2" y="-1"/>
              <a:ext cx="1759703" cy="879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0805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</p:grpSp>
      <p:sp>
        <p:nvSpPr>
          <p:cNvPr id="97" name="Google Shape;82;p11"/>
          <p:cNvSpPr>
            <a:spLocks noGrp="1"/>
          </p:cNvSpPr>
          <p:nvPr>
            <p:ph type="pic" idx="21"/>
          </p:nvPr>
        </p:nvSpPr>
        <p:spPr>
          <a:xfrm>
            <a:off x="0" y="0"/>
            <a:ext cx="12191998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7193943" y="3045436"/>
            <a:ext cx="4941478" cy="610865"/>
          </a:xfrm>
          <a:prstGeom prst="rect">
            <a:avLst/>
          </a:prstGeom>
        </p:spPr>
        <p:txBody>
          <a:bodyPr/>
          <a:lstStyle>
            <a:lvl1pPr>
              <a:defRPr sz="41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168089" cy="1651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Text"/>
          <p:cNvSpPr txBox="1">
            <a:spLocks noGrp="1"/>
          </p:cNvSpPr>
          <p:nvPr>
            <p:ph type="title"/>
          </p:nvPr>
        </p:nvSpPr>
        <p:spPr>
          <a:xfrm>
            <a:off x="964021" y="2476500"/>
            <a:ext cx="7132322" cy="3289971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0">
                <a:latin typeface="Libre Franklin"/>
                <a:ea typeface="Libre Franklin"/>
                <a:cs typeface="Libre Franklin"/>
                <a:sym typeface="Libre Franklin"/>
              </a:defRPr>
            </a:lvl1pPr>
          </a:lstStyle>
          <a:p>
            <a:r>
              <a:t>Title Text</a:t>
            </a:r>
          </a:p>
        </p:txBody>
      </p:sp>
      <p:sp>
        <p:nvSpPr>
          <p:cNvPr id="123" name="Google Shape;102;p14"/>
          <p:cNvSpPr txBox="1"/>
          <p:nvPr/>
        </p:nvSpPr>
        <p:spPr>
          <a:xfrm>
            <a:off x="745672" y="548289"/>
            <a:ext cx="1497924" cy="3139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20000" b="1">
                <a:latin typeface="Libre Franklin"/>
                <a:ea typeface="Libre Franklin"/>
                <a:cs typeface="Libre Franklin"/>
                <a:sym typeface="Libre Franklin"/>
              </a:defRPr>
            </a:lvl1pPr>
          </a:lstStyle>
          <a:p>
            <a:r>
              <a:t>“</a:t>
            </a:r>
          </a:p>
        </p:txBody>
      </p:sp>
      <p:grpSp>
        <p:nvGrpSpPr>
          <p:cNvPr id="129" name="Google Shape;103;p14"/>
          <p:cNvGrpSpPr/>
          <p:nvPr/>
        </p:nvGrpSpPr>
        <p:grpSpPr>
          <a:xfrm>
            <a:off x="6362700" y="-3"/>
            <a:ext cx="5829301" cy="3235608"/>
            <a:chOff x="0" y="-1"/>
            <a:chExt cx="5829299" cy="3235606"/>
          </a:xfrm>
        </p:grpSpPr>
        <p:sp>
          <p:nvSpPr>
            <p:cNvPr id="124" name="Google Shape;104;p14"/>
            <p:cNvSpPr/>
            <p:nvPr/>
          </p:nvSpPr>
          <p:spPr>
            <a:xfrm>
              <a:off x="0" y="-2"/>
              <a:ext cx="3883667" cy="3235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5" y="4284"/>
                  </a:moveTo>
                  <a:lnTo>
                    <a:pt x="7210" y="0"/>
                  </a:lnTo>
                  <a:lnTo>
                    <a:pt x="0" y="0"/>
                  </a:lnTo>
                  <a:lnTo>
                    <a:pt x="7174" y="8611"/>
                  </a:lnTo>
                  <a:lnTo>
                    <a:pt x="10785" y="4284"/>
                  </a:lnTo>
                  <a:moveTo>
                    <a:pt x="21600" y="17273"/>
                  </a:moveTo>
                  <a:lnTo>
                    <a:pt x="17995" y="12946"/>
                  </a:lnTo>
                  <a:lnTo>
                    <a:pt x="14390" y="17273"/>
                  </a:lnTo>
                  <a:lnTo>
                    <a:pt x="17995" y="21600"/>
                  </a:lnTo>
                  <a:lnTo>
                    <a:pt x="21600" y="17273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125" name="Google Shape;105;p14"/>
            <p:cNvSpPr/>
            <p:nvPr/>
          </p:nvSpPr>
          <p:spPr>
            <a:xfrm>
              <a:off x="641667" y="1289897"/>
              <a:ext cx="1945636" cy="1945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96" y="0"/>
                  </a:moveTo>
                  <a:lnTo>
                    <a:pt x="0" y="7208"/>
                  </a:lnTo>
                  <a:lnTo>
                    <a:pt x="14404" y="21600"/>
                  </a:lnTo>
                  <a:lnTo>
                    <a:pt x="21600" y="14404"/>
                  </a:lnTo>
                  <a:lnTo>
                    <a:pt x="7196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126" name="Google Shape;106;p14"/>
            <p:cNvSpPr/>
            <p:nvPr/>
          </p:nvSpPr>
          <p:spPr>
            <a:xfrm>
              <a:off x="2592729" y="-1"/>
              <a:ext cx="1284424" cy="641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1079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127" name="Google Shape;107;p14"/>
            <p:cNvSpPr/>
            <p:nvPr/>
          </p:nvSpPr>
          <p:spPr>
            <a:xfrm>
              <a:off x="1289849" y="641691"/>
              <a:ext cx="1945636" cy="1945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08" y="0"/>
                  </a:moveTo>
                  <a:lnTo>
                    <a:pt x="0" y="7196"/>
                  </a:lnTo>
                  <a:lnTo>
                    <a:pt x="14404" y="21600"/>
                  </a:lnTo>
                  <a:lnTo>
                    <a:pt x="21600" y="14404"/>
                  </a:lnTo>
                  <a:lnTo>
                    <a:pt x="7208" y="0"/>
                  </a:lnTo>
                  <a:close/>
                </a:path>
              </a:pathLst>
            </a:custGeom>
            <a:solidFill>
              <a:srgbClr val="7CA65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128" name="Google Shape;108;p14"/>
            <p:cNvSpPr/>
            <p:nvPr/>
          </p:nvSpPr>
          <p:spPr>
            <a:xfrm>
              <a:off x="3235483" y="641691"/>
              <a:ext cx="2593817" cy="2593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5"/>
                  </a:moveTo>
                  <a:lnTo>
                    <a:pt x="10795" y="0"/>
                  </a:lnTo>
                  <a:lnTo>
                    <a:pt x="0" y="10805"/>
                  </a:lnTo>
                  <a:lnTo>
                    <a:pt x="10795" y="21600"/>
                  </a:lnTo>
                  <a:lnTo>
                    <a:pt x="21600" y="10805"/>
                  </a:lnTo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</p:grpSp>
      <p:grpSp>
        <p:nvGrpSpPr>
          <p:cNvPr id="133" name="Google Shape;109;p14"/>
          <p:cNvGrpSpPr/>
          <p:nvPr/>
        </p:nvGrpSpPr>
        <p:grpSpPr>
          <a:xfrm>
            <a:off x="832" y="3900131"/>
            <a:ext cx="2958397" cy="2959230"/>
            <a:chOff x="0" y="0"/>
            <a:chExt cx="2958395" cy="2959228"/>
          </a:xfrm>
        </p:grpSpPr>
        <p:sp>
          <p:nvSpPr>
            <p:cNvPr id="130" name="Google Shape;110;p14"/>
            <p:cNvSpPr/>
            <p:nvPr/>
          </p:nvSpPr>
          <p:spPr>
            <a:xfrm rot="5400000" flipH="1">
              <a:off x="1218564" y="1219397"/>
              <a:ext cx="1491286" cy="1988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809"/>
                  </a:lnTo>
                  <a:lnTo>
                    <a:pt x="14392" y="21600"/>
                  </a:lnTo>
                  <a:lnTo>
                    <a:pt x="21600" y="16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131" name="Google Shape;111;p14"/>
            <p:cNvSpPr/>
            <p:nvPr/>
          </p:nvSpPr>
          <p:spPr>
            <a:xfrm rot="5400000" flipH="1">
              <a:off x="-137" y="1991571"/>
              <a:ext cx="967794" cy="967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A65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132" name="Google Shape;112;p14"/>
            <p:cNvSpPr/>
            <p:nvPr/>
          </p:nvSpPr>
          <p:spPr>
            <a:xfrm rot="5400000" flipH="1">
              <a:off x="-485701" y="485699"/>
              <a:ext cx="1941422" cy="970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0805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</p:grp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168089" cy="1651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14;p15"/>
          <p:cNvGrpSpPr/>
          <p:nvPr/>
        </p:nvGrpSpPr>
        <p:grpSpPr>
          <a:xfrm>
            <a:off x="832" y="3900131"/>
            <a:ext cx="2958397" cy="2959230"/>
            <a:chOff x="0" y="0"/>
            <a:chExt cx="2958395" cy="2959228"/>
          </a:xfrm>
        </p:grpSpPr>
        <p:sp>
          <p:nvSpPr>
            <p:cNvPr id="141" name="Google Shape;115;p15"/>
            <p:cNvSpPr/>
            <p:nvPr/>
          </p:nvSpPr>
          <p:spPr>
            <a:xfrm rot="5400000" flipH="1">
              <a:off x="1218564" y="1219397"/>
              <a:ext cx="1491286" cy="1988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809"/>
                  </a:lnTo>
                  <a:lnTo>
                    <a:pt x="14392" y="21600"/>
                  </a:lnTo>
                  <a:lnTo>
                    <a:pt x="21600" y="16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142" name="Google Shape;116;p15"/>
            <p:cNvSpPr/>
            <p:nvPr/>
          </p:nvSpPr>
          <p:spPr>
            <a:xfrm rot="5400000" flipH="1">
              <a:off x="-137" y="1991571"/>
              <a:ext cx="967794" cy="967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A65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143" name="Google Shape;117;p15"/>
            <p:cNvSpPr/>
            <p:nvPr/>
          </p:nvSpPr>
          <p:spPr>
            <a:xfrm rot="5400000" flipH="1">
              <a:off x="-485701" y="485699"/>
              <a:ext cx="1941422" cy="970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0805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</p:grpSp>
      <p:sp>
        <p:nvSpPr>
          <p:cNvPr id="145" name="Google Shape;118;p15"/>
          <p:cNvSpPr>
            <a:spLocks noGrp="1"/>
          </p:cNvSpPr>
          <p:nvPr>
            <p:ph type="pic" sz="quarter" idx="21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Title Text"/>
          <p:cNvSpPr txBox="1">
            <a:spLocks noGrp="1"/>
          </p:cNvSpPr>
          <p:nvPr>
            <p:ph type="title"/>
          </p:nvPr>
        </p:nvSpPr>
        <p:spPr>
          <a:xfrm>
            <a:off x="964021" y="879063"/>
            <a:ext cx="7532279" cy="61086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7" name="Google Shape;120;p15"/>
          <p:cNvSpPr/>
          <p:nvPr/>
        </p:nvSpPr>
        <p:spPr>
          <a:xfrm>
            <a:off x="952500" y="1939107"/>
            <a:ext cx="2133600" cy="2"/>
          </a:xfrm>
          <a:prstGeom prst="line">
            <a:avLst/>
          </a:prstGeom>
          <a:ln w="1016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8" name="Google Shape;121;p15"/>
          <p:cNvSpPr>
            <a:spLocks noGrp="1"/>
          </p:cNvSpPr>
          <p:nvPr>
            <p:ph type="pic" sz="quarter" idx="22"/>
          </p:nvPr>
        </p:nvSpPr>
        <p:spPr>
          <a:xfrm>
            <a:off x="3658280" y="2572883"/>
            <a:ext cx="2118247" cy="203721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5393168"/>
            <a:ext cx="2133600" cy="369334"/>
          </a:xfrm>
          <a:prstGeom prst="rect">
            <a:avLst/>
          </a:prstGeom>
        </p:spPr>
        <p:txBody>
          <a:bodyPr lIns="0" tIns="0" rIns="0" bIns="0"/>
          <a:lstStyle>
            <a:lvl1pPr marL="0" indent="228600">
              <a:buClrTx/>
              <a:buSzTx/>
              <a:buFontTx/>
              <a:buNone/>
              <a:defRPr sz="1400"/>
            </a:lvl1pPr>
            <a:lvl2pPr marL="600709" indent="-168909">
              <a:buClrTx/>
              <a:buSzPts val="1400"/>
              <a:buFontTx/>
              <a:defRPr sz="1400"/>
            </a:lvl2pPr>
            <a:lvl3pPr marL="1057910" indent="-168910">
              <a:buClrTx/>
              <a:buSzPts val="1400"/>
              <a:buFontTx/>
              <a:defRPr sz="1400"/>
            </a:lvl3pPr>
            <a:lvl4pPr marL="1515110" indent="-168910">
              <a:buClrTx/>
              <a:buSzPts val="1400"/>
              <a:buFontTx/>
              <a:defRPr sz="1400"/>
            </a:lvl4pPr>
            <a:lvl5pPr marL="1972310" indent="-168910">
              <a:buClrTx/>
              <a:buSzPts val="1400"/>
              <a:buFontTx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Google Shape;123;p15"/>
          <p:cNvSpPr txBox="1">
            <a:spLocks noGrp="1"/>
          </p:cNvSpPr>
          <p:nvPr>
            <p:ph type="body" sz="quarter" idx="23"/>
          </p:nvPr>
        </p:nvSpPr>
        <p:spPr>
          <a:xfrm>
            <a:off x="952500" y="4986744"/>
            <a:ext cx="2133600" cy="205839"/>
          </a:xfrm>
          <a:prstGeom prst="rect">
            <a:avLst/>
          </a:prstGeom>
        </p:spPr>
        <p:txBody>
          <a:bodyPr lIns="0" tIns="0" rIns="0" bIns="0"/>
          <a:lstStyle/>
          <a:p>
            <a:pPr marL="219455" indent="-195071" defTabSz="438911">
              <a:spcBef>
                <a:spcPts val="400"/>
              </a:spcBef>
              <a:buSzPts val="1300"/>
              <a:defRPr sz="1344"/>
            </a:pPr>
            <a:endParaRPr/>
          </a:p>
        </p:txBody>
      </p:sp>
      <p:sp>
        <p:nvSpPr>
          <p:cNvPr id="151" name="Google Shape;124;p15"/>
          <p:cNvSpPr txBox="1">
            <a:spLocks noGrp="1"/>
          </p:cNvSpPr>
          <p:nvPr>
            <p:ph type="body" sz="quarter" idx="24"/>
          </p:nvPr>
        </p:nvSpPr>
        <p:spPr>
          <a:xfrm>
            <a:off x="3663041" y="5393168"/>
            <a:ext cx="2128159" cy="369334"/>
          </a:xfrm>
          <a:prstGeom prst="rect">
            <a:avLst/>
          </a:prstGeom>
        </p:spPr>
        <p:txBody>
          <a:bodyPr lIns="0" tIns="0" rIns="0" bIns="0"/>
          <a:lstStyle/>
          <a:p>
            <a:pPr marL="388620" indent="-345440" defTabSz="777240">
              <a:spcBef>
                <a:spcPts val="800"/>
              </a:spcBef>
              <a:buSzPts val="2300"/>
              <a:defRPr sz="2380"/>
            </a:pPr>
            <a:endParaRPr/>
          </a:p>
        </p:txBody>
      </p:sp>
      <p:sp>
        <p:nvSpPr>
          <p:cNvPr id="152" name="Google Shape;125;p15"/>
          <p:cNvSpPr txBox="1">
            <a:spLocks noGrp="1"/>
          </p:cNvSpPr>
          <p:nvPr>
            <p:ph type="body" sz="quarter" idx="25"/>
          </p:nvPr>
        </p:nvSpPr>
        <p:spPr>
          <a:xfrm>
            <a:off x="3663041" y="4986744"/>
            <a:ext cx="2128159" cy="205839"/>
          </a:xfrm>
          <a:prstGeom prst="rect">
            <a:avLst/>
          </a:prstGeom>
        </p:spPr>
        <p:txBody>
          <a:bodyPr lIns="0" tIns="0" rIns="0" bIns="0"/>
          <a:lstStyle/>
          <a:p>
            <a:pPr marL="219455" indent="-195071" defTabSz="438911">
              <a:spcBef>
                <a:spcPts val="400"/>
              </a:spcBef>
              <a:buSzPts val="1300"/>
              <a:defRPr sz="1344"/>
            </a:pPr>
            <a:endParaRPr/>
          </a:p>
        </p:txBody>
      </p:sp>
      <p:sp>
        <p:nvSpPr>
          <p:cNvPr id="153" name="Google Shape;126;p15"/>
          <p:cNvSpPr txBox="1">
            <a:spLocks noGrp="1"/>
          </p:cNvSpPr>
          <p:nvPr>
            <p:ph type="body" sz="quarter" idx="26"/>
          </p:nvPr>
        </p:nvSpPr>
        <p:spPr>
          <a:xfrm>
            <a:off x="6367052" y="5393168"/>
            <a:ext cx="2129248" cy="369334"/>
          </a:xfrm>
          <a:prstGeom prst="rect">
            <a:avLst/>
          </a:prstGeom>
        </p:spPr>
        <p:txBody>
          <a:bodyPr lIns="0" tIns="0" rIns="0" bIns="0"/>
          <a:lstStyle/>
          <a:p>
            <a:pPr marL="388620" indent="-345440" defTabSz="777240">
              <a:spcBef>
                <a:spcPts val="800"/>
              </a:spcBef>
              <a:buSzPts val="2300"/>
              <a:defRPr sz="2380"/>
            </a:pPr>
            <a:endParaRPr/>
          </a:p>
        </p:txBody>
      </p:sp>
      <p:sp>
        <p:nvSpPr>
          <p:cNvPr id="154" name="Google Shape;127;p15"/>
          <p:cNvSpPr txBox="1">
            <a:spLocks noGrp="1"/>
          </p:cNvSpPr>
          <p:nvPr>
            <p:ph type="body" sz="quarter" idx="27"/>
          </p:nvPr>
        </p:nvSpPr>
        <p:spPr>
          <a:xfrm>
            <a:off x="6367052" y="4986744"/>
            <a:ext cx="2129248" cy="205839"/>
          </a:xfrm>
          <a:prstGeom prst="rect">
            <a:avLst/>
          </a:prstGeom>
        </p:spPr>
        <p:txBody>
          <a:bodyPr lIns="0" tIns="0" rIns="0" bIns="0"/>
          <a:lstStyle/>
          <a:p>
            <a:pPr marL="219455" indent="-195071" defTabSz="438911">
              <a:spcBef>
                <a:spcPts val="400"/>
              </a:spcBef>
              <a:buSzPts val="1300"/>
              <a:defRPr sz="1344"/>
            </a:pPr>
            <a:endParaRPr/>
          </a:p>
        </p:txBody>
      </p:sp>
      <p:sp>
        <p:nvSpPr>
          <p:cNvPr id="155" name="Google Shape;128;p15"/>
          <p:cNvSpPr txBox="1">
            <a:spLocks noGrp="1"/>
          </p:cNvSpPr>
          <p:nvPr>
            <p:ph type="body" sz="quarter" idx="28"/>
          </p:nvPr>
        </p:nvSpPr>
        <p:spPr>
          <a:xfrm>
            <a:off x="9110253" y="5393168"/>
            <a:ext cx="2129248" cy="369334"/>
          </a:xfrm>
          <a:prstGeom prst="rect">
            <a:avLst/>
          </a:prstGeom>
        </p:spPr>
        <p:txBody>
          <a:bodyPr lIns="0" tIns="0" rIns="0" bIns="0"/>
          <a:lstStyle/>
          <a:p>
            <a:pPr marL="388620" indent="-345440" defTabSz="777240">
              <a:spcBef>
                <a:spcPts val="800"/>
              </a:spcBef>
              <a:buSzPts val="2300"/>
              <a:defRPr sz="2380"/>
            </a:pPr>
            <a:endParaRPr/>
          </a:p>
        </p:txBody>
      </p:sp>
      <p:sp>
        <p:nvSpPr>
          <p:cNvPr id="156" name="Google Shape;129;p15"/>
          <p:cNvSpPr txBox="1">
            <a:spLocks noGrp="1"/>
          </p:cNvSpPr>
          <p:nvPr>
            <p:ph type="body" sz="quarter" idx="29"/>
          </p:nvPr>
        </p:nvSpPr>
        <p:spPr>
          <a:xfrm>
            <a:off x="9110253" y="4986744"/>
            <a:ext cx="2129248" cy="205839"/>
          </a:xfrm>
          <a:prstGeom prst="rect">
            <a:avLst/>
          </a:prstGeom>
        </p:spPr>
        <p:txBody>
          <a:bodyPr lIns="0" tIns="0" rIns="0" bIns="0"/>
          <a:lstStyle/>
          <a:p>
            <a:pPr marL="219455" indent="-195071" defTabSz="438911">
              <a:spcBef>
                <a:spcPts val="400"/>
              </a:spcBef>
              <a:buSzPts val="1300"/>
              <a:defRPr sz="1344"/>
            </a:pPr>
            <a:endParaRPr/>
          </a:p>
        </p:txBody>
      </p:sp>
      <p:grpSp>
        <p:nvGrpSpPr>
          <p:cNvPr id="162" name="Google Shape;130;p15"/>
          <p:cNvGrpSpPr/>
          <p:nvPr/>
        </p:nvGrpSpPr>
        <p:grpSpPr>
          <a:xfrm>
            <a:off x="6362700" y="-3"/>
            <a:ext cx="5829301" cy="3235608"/>
            <a:chOff x="0" y="-1"/>
            <a:chExt cx="5829299" cy="3235606"/>
          </a:xfrm>
        </p:grpSpPr>
        <p:sp>
          <p:nvSpPr>
            <p:cNvPr id="157" name="Google Shape;131;p15"/>
            <p:cNvSpPr/>
            <p:nvPr/>
          </p:nvSpPr>
          <p:spPr>
            <a:xfrm>
              <a:off x="0" y="-2"/>
              <a:ext cx="3883667" cy="3235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5" y="4284"/>
                  </a:moveTo>
                  <a:lnTo>
                    <a:pt x="7210" y="0"/>
                  </a:lnTo>
                  <a:lnTo>
                    <a:pt x="0" y="0"/>
                  </a:lnTo>
                  <a:lnTo>
                    <a:pt x="7174" y="8611"/>
                  </a:lnTo>
                  <a:lnTo>
                    <a:pt x="10785" y="4284"/>
                  </a:lnTo>
                  <a:moveTo>
                    <a:pt x="21600" y="17273"/>
                  </a:moveTo>
                  <a:lnTo>
                    <a:pt x="17995" y="12946"/>
                  </a:lnTo>
                  <a:lnTo>
                    <a:pt x="14390" y="17273"/>
                  </a:lnTo>
                  <a:lnTo>
                    <a:pt x="17995" y="21600"/>
                  </a:lnTo>
                  <a:lnTo>
                    <a:pt x="21600" y="17273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158" name="Google Shape;132;p15"/>
            <p:cNvSpPr/>
            <p:nvPr/>
          </p:nvSpPr>
          <p:spPr>
            <a:xfrm>
              <a:off x="641667" y="1289897"/>
              <a:ext cx="1945636" cy="1945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96" y="0"/>
                  </a:moveTo>
                  <a:lnTo>
                    <a:pt x="0" y="7208"/>
                  </a:lnTo>
                  <a:lnTo>
                    <a:pt x="14404" y="21600"/>
                  </a:lnTo>
                  <a:lnTo>
                    <a:pt x="21600" y="14404"/>
                  </a:lnTo>
                  <a:lnTo>
                    <a:pt x="7196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159" name="Google Shape;133;p15"/>
            <p:cNvSpPr/>
            <p:nvPr/>
          </p:nvSpPr>
          <p:spPr>
            <a:xfrm>
              <a:off x="2592729" y="-1"/>
              <a:ext cx="1284424" cy="641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1079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160" name="Google Shape;134;p15"/>
            <p:cNvSpPr/>
            <p:nvPr/>
          </p:nvSpPr>
          <p:spPr>
            <a:xfrm>
              <a:off x="1289849" y="641691"/>
              <a:ext cx="1945636" cy="1945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08" y="0"/>
                  </a:moveTo>
                  <a:lnTo>
                    <a:pt x="0" y="7196"/>
                  </a:lnTo>
                  <a:lnTo>
                    <a:pt x="14404" y="21600"/>
                  </a:lnTo>
                  <a:lnTo>
                    <a:pt x="21600" y="14404"/>
                  </a:lnTo>
                  <a:lnTo>
                    <a:pt x="7208" y="0"/>
                  </a:lnTo>
                  <a:close/>
                </a:path>
              </a:pathLst>
            </a:custGeom>
            <a:solidFill>
              <a:srgbClr val="7CA65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  <p:sp>
          <p:nvSpPr>
            <p:cNvPr id="161" name="Google Shape;135;p15"/>
            <p:cNvSpPr/>
            <p:nvPr/>
          </p:nvSpPr>
          <p:spPr>
            <a:xfrm>
              <a:off x="3235483" y="641691"/>
              <a:ext cx="2593817" cy="2593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5"/>
                  </a:moveTo>
                  <a:lnTo>
                    <a:pt x="10795" y="0"/>
                  </a:lnTo>
                  <a:lnTo>
                    <a:pt x="0" y="10805"/>
                  </a:lnTo>
                  <a:lnTo>
                    <a:pt x="10795" y="21600"/>
                  </a:lnTo>
                  <a:lnTo>
                    <a:pt x="21600" y="10805"/>
                  </a:lnTo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/>
            </a:p>
          </p:txBody>
        </p:sp>
      </p:grpSp>
      <p:sp>
        <p:nvSpPr>
          <p:cNvPr id="163" name="Google Shape;136;p15"/>
          <p:cNvSpPr>
            <a:spLocks noGrp="1"/>
          </p:cNvSpPr>
          <p:nvPr>
            <p:ph type="pic" sz="quarter" idx="30"/>
          </p:nvPr>
        </p:nvSpPr>
        <p:spPr>
          <a:xfrm>
            <a:off x="6362291" y="2572883"/>
            <a:ext cx="2118247" cy="203721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4" name="Google Shape;137;p15"/>
          <p:cNvSpPr>
            <a:spLocks noGrp="1"/>
          </p:cNvSpPr>
          <p:nvPr>
            <p:ph type="pic" sz="quarter" idx="31"/>
          </p:nvPr>
        </p:nvSpPr>
        <p:spPr>
          <a:xfrm>
            <a:off x="9112022" y="2572883"/>
            <a:ext cx="2118247" cy="203721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8" cy="610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71550" y="6332220"/>
            <a:ext cx="168089" cy="1651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1100">
                <a:latin typeface="Libre Franklin"/>
                <a:ea typeface="Libre Franklin"/>
                <a:cs typeface="Libre Franklin"/>
                <a:sym typeface="Libre Frankl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Franklin Gothic"/>
          <a:ea typeface="Franklin Gothic"/>
          <a:cs typeface="Franklin Gothic"/>
          <a:sym typeface="Franklin Gothic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Franklin Gothic"/>
          <a:ea typeface="Franklin Gothic"/>
          <a:cs typeface="Franklin Gothic"/>
          <a:sym typeface="Franklin Gothic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Franklin Gothic"/>
          <a:ea typeface="Franklin Gothic"/>
          <a:cs typeface="Franklin Gothic"/>
          <a:sym typeface="Franklin Gothic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Franklin Gothic"/>
          <a:ea typeface="Franklin Gothic"/>
          <a:cs typeface="Franklin Gothic"/>
          <a:sym typeface="Franklin Gothic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Franklin Gothic"/>
          <a:ea typeface="Franklin Gothic"/>
          <a:cs typeface="Franklin Gothic"/>
          <a:sym typeface="Franklin Gothic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Franklin Gothic"/>
          <a:ea typeface="Franklin Gothic"/>
          <a:cs typeface="Franklin Gothic"/>
          <a:sym typeface="Franklin Gothic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Franklin Gothic"/>
          <a:ea typeface="Franklin Gothic"/>
          <a:cs typeface="Franklin Gothic"/>
          <a:sym typeface="Franklin Gothic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Franklin Gothic"/>
          <a:ea typeface="Franklin Gothic"/>
          <a:cs typeface="Franklin Gothic"/>
          <a:sym typeface="Franklin Gothic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Franklin Gothic"/>
          <a:ea typeface="Franklin Gothic"/>
          <a:cs typeface="Franklin Gothic"/>
          <a:sym typeface="Franklin Gothic"/>
        </a:defRPr>
      </a:lvl9pPr>
    </p:titleStyle>
    <p:bodyStyle>
      <a:lvl1pPr marL="457200" marR="0" indent="-406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Libre Franklin"/>
          <a:ea typeface="Libre Franklin"/>
          <a:cs typeface="Libre Franklin"/>
          <a:sym typeface="Libre Franklin"/>
        </a:defRPr>
      </a:lvl1pPr>
      <a:lvl2pPr marL="977900" marR="0" indent="-4445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Libre Franklin"/>
          <a:ea typeface="Libre Franklin"/>
          <a:cs typeface="Libre Franklin"/>
          <a:sym typeface="Libre Franklin"/>
        </a:defRPr>
      </a:lvl2pPr>
      <a:lvl3pPr marL="1513838" marR="0" indent="-4978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Libre Franklin"/>
          <a:ea typeface="Libre Franklin"/>
          <a:cs typeface="Libre Franklin"/>
          <a:sym typeface="Libre Franklin"/>
        </a:defRPr>
      </a:lvl3pPr>
      <a:lvl4pPr marL="2019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Libre Franklin"/>
          <a:ea typeface="Libre Franklin"/>
          <a:cs typeface="Libre Franklin"/>
          <a:sym typeface="Libre Franklin"/>
        </a:defRPr>
      </a:lvl4pPr>
      <a:lvl5pPr marL="24765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Libre Franklin"/>
          <a:ea typeface="Libre Franklin"/>
          <a:cs typeface="Libre Franklin"/>
          <a:sym typeface="Libre Franklin"/>
        </a:defRPr>
      </a:lvl5pPr>
      <a:lvl6pPr marL="29337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Libre Franklin"/>
          <a:ea typeface="Libre Franklin"/>
          <a:cs typeface="Libre Franklin"/>
          <a:sym typeface="Libre Franklin"/>
        </a:defRPr>
      </a:lvl6pPr>
      <a:lvl7pPr marL="33909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Libre Franklin"/>
          <a:ea typeface="Libre Franklin"/>
          <a:cs typeface="Libre Franklin"/>
          <a:sym typeface="Libre Franklin"/>
        </a:defRPr>
      </a:lvl7pPr>
      <a:lvl8pPr marL="38481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Libre Franklin"/>
          <a:ea typeface="Libre Franklin"/>
          <a:cs typeface="Libre Franklin"/>
          <a:sym typeface="Libre Franklin"/>
        </a:defRPr>
      </a:lvl8pPr>
      <a:lvl9pPr marL="4305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Libre Franklin"/>
          <a:ea typeface="Libre Franklin"/>
          <a:cs typeface="Libre Franklin"/>
          <a:sym typeface="Libre Franklin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Franklin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Franklin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Franklin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Franklin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Franklin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Franklin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Franklin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Franklin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Frankli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10;p1"/>
          <p:cNvSpPr txBox="1">
            <a:spLocks noGrp="1"/>
          </p:cNvSpPr>
          <p:nvPr>
            <p:ph type="title"/>
          </p:nvPr>
        </p:nvSpPr>
        <p:spPr>
          <a:xfrm>
            <a:off x="5250253" y="148171"/>
            <a:ext cx="6461762" cy="1151690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dirty="0"/>
              <a:t>Basic Details of the Team and Problem Statement</a:t>
            </a:r>
          </a:p>
        </p:txBody>
      </p:sp>
      <p:sp>
        <p:nvSpPr>
          <p:cNvPr id="254" name="Google Shape;211;p1"/>
          <p:cNvSpPr txBox="1">
            <a:spLocks noGrp="1"/>
          </p:cNvSpPr>
          <p:nvPr>
            <p:ph type="body" sz="half" idx="1"/>
          </p:nvPr>
        </p:nvSpPr>
        <p:spPr>
          <a:xfrm>
            <a:off x="5823749" y="1575619"/>
            <a:ext cx="6045697" cy="4922837"/>
          </a:xfrm>
          <a:prstGeom prst="rect">
            <a:avLst/>
          </a:prstGeom>
        </p:spPr>
        <p:txBody>
          <a:bodyPr/>
          <a:lstStyle/>
          <a:p>
            <a:pPr indent="0" defTabSz="749808">
              <a:spcBef>
                <a:spcPts val="0"/>
              </a:spcBef>
              <a:defRPr sz="1400">
                <a:latin typeface="Franklin Gothic"/>
                <a:ea typeface="Franklin Gothic"/>
                <a:cs typeface="Franklin Gothic"/>
                <a:sym typeface="Franklin Gothic"/>
              </a:defRPr>
            </a:pPr>
            <a:r>
              <a:rPr dirty="0"/>
              <a:t>Ministry/Organization Name/Student Innovation: Ministry of Law and Justice</a:t>
            </a:r>
            <a:endParaRPr lang="en-IN" dirty="0"/>
          </a:p>
          <a:p>
            <a:pPr indent="0" defTabSz="749808">
              <a:spcBef>
                <a:spcPts val="0"/>
              </a:spcBef>
              <a:defRPr sz="1400">
                <a:latin typeface="Franklin Gothic"/>
                <a:ea typeface="Franklin Gothic"/>
                <a:cs typeface="Franklin Gothic"/>
                <a:sym typeface="Franklin Gothic"/>
              </a:defRPr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ontserratregular"/>
              </a:rPr>
              <a:t>Government of NCT of Delhi</a:t>
            </a:r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ontserratregular"/>
              </a:rPr>
              <a:t> IT Department, GNCTD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0" defTabSz="749808">
              <a:spcBef>
                <a:spcPts val="800"/>
              </a:spcBef>
              <a:defRPr sz="1400">
                <a:latin typeface="Franklin Gothic"/>
                <a:ea typeface="Franklin Gothic"/>
                <a:cs typeface="Franklin Gothic"/>
                <a:sym typeface="Franklin Gothic"/>
              </a:defRPr>
            </a:pPr>
            <a:endParaRPr dirty="0"/>
          </a:p>
          <a:p>
            <a:pPr indent="0" defTabSz="749808">
              <a:spcBef>
                <a:spcPts val="800"/>
              </a:spcBef>
              <a:defRPr sz="1400">
                <a:latin typeface="Franklin Gothic"/>
                <a:ea typeface="Franklin Gothic"/>
                <a:cs typeface="Franklin Gothic"/>
                <a:sym typeface="Franklin Gothic"/>
              </a:defRPr>
            </a:pPr>
            <a:r>
              <a:rPr dirty="0"/>
              <a:t>PS Code: </a:t>
            </a:r>
            <a:r>
              <a:rPr lang="en-IN" dirty="0"/>
              <a:t>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SIH 1620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0" defTabSz="749808">
              <a:spcBef>
                <a:spcPts val="800"/>
              </a:spcBef>
              <a:defRPr sz="1400">
                <a:latin typeface="Franklin Gothic"/>
                <a:ea typeface="Franklin Gothic"/>
                <a:cs typeface="Franklin Gothic"/>
                <a:sym typeface="Franklin Gothic"/>
              </a:defRPr>
            </a:pPr>
            <a:r>
              <a:rPr dirty="0"/>
              <a:t>   </a:t>
            </a:r>
            <a:br>
              <a:rPr dirty="0"/>
            </a:br>
            <a:r>
              <a:rPr dirty="0"/>
              <a:t>Problem Statement Title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ontserratregular"/>
              </a:rPr>
              <a:t>Queuing models in OPDs/ availability of beds/ admission of patients. A hospital based solution is ideal which can be integrated with city wide module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0" defTabSz="749808">
              <a:spcBef>
                <a:spcPts val="800"/>
              </a:spcBef>
              <a:defRPr sz="1400">
                <a:latin typeface="Franklin Gothic"/>
                <a:ea typeface="Franklin Gothic"/>
                <a:cs typeface="Franklin Gothic"/>
                <a:sym typeface="Franklin Gothic"/>
              </a:defRPr>
            </a:pPr>
            <a:br>
              <a:rPr dirty="0"/>
            </a:br>
            <a:r>
              <a:rPr dirty="0"/>
              <a:t>Team Name: </a:t>
            </a:r>
            <a:r>
              <a:rPr lang="en-IN" dirty="0"/>
              <a:t>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MediWave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0" defTabSz="749808">
              <a:spcBef>
                <a:spcPts val="800"/>
              </a:spcBef>
              <a:defRPr sz="1400">
                <a:latin typeface="Franklin Gothic"/>
                <a:ea typeface="Franklin Gothic"/>
                <a:cs typeface="Franklin Gothic"/>
                <a:sym typeface="Franklin Gothic"/>
              </a:defRPr>
            </a:pPr>
            <a:br>
              <a:rPr dirty="0"/>
            </a:br>
            <a:r>
              <a:rPr dirty="0"/>
              <a:t>Team Leader Name: </a:t>
            </a:r>
            <a:r>
              <a:rPr lang="en-IN" dirty="0"/>
              <a:t>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Afzal Ahmed Siddiquie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0" defTabSz="749808">
              <a:spcBef>
                <a:spcPts val="800"/>
              </a:spcBef>
              <a:defRPr sz="1400">
                <a:latin typeface="Franklin Gothic"/>
                <a:ea typeface="Franklin Gothic"/>
                <a:cs typeface="Franklin Gothic"/>
                <a:sym typeface="Franklin Gothic"/>
              </a:defRPr>
            </a:pPr>
            <a:br>
              <a:rPr dirty="0"/>
            </a:br>
            <a:r>
              <a:rPr dirty="0"/>
              <a:t>Institute Code (AISHE):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C-33880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0" defTabSz="749808">
              <a:spcBef>
                <a:spcPts val="800"/>
              </a:spcBef>
              <a:defRPr sz="1400">
                <a:latin typeface="Franklin Gothic"/>
                <a:ea typeface="Franklin Gothic"/>
                <a:cs typeface="Franklin Gothic"/>
                <a:sym typeface="Franklin Gothic"/>
              </a:defRPr>
            </a:pPr>
            <a:endParaRPr dirty="0"/>
          </a:p>
          <a:p>
            <a:pPr indent="0" defTabSz="749808">
              <a:spcBef>
                <a:spcPts val="800"/>
              </a:spcBef>
              <a:defRPr sz="1400">
                <a:latin typeface="Franklin Gothic"/>
                <a:ea typeface="Franklin Gothic"/>
                <a:cs typeface="Franklin Gothic"/>
                <a:sym typeface="Franklin Gothic"/>
              </a:defRPr>
            </a:pPr>
            <a:r>
              <a:rPr dirty="0"/>
              <a:t>Institute Name:</a:t>
            </a:r>
            <a:r>
              <a:rPr lang="en-IN" dirty="0"/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Don Bosco Institute of Technology, Mumbai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0" defTabSz="749808">
              <a:spcBef>
                <a:spcPts val="800"/>
              </a:spcBef>
              <a:defRPr sz="1400">
                <a:latin typeface="Franklin Gothic"/>
                <a:ea typeface="Franklin Gothic"/>
                <a:cs typeface="Franklin Gothic"/>
                <a:sym typeface="Franklin Gothic"/>
              </a:defRPr>
            </a:pPr>
            <a:endParaRPr dirty="0"/>
          </a:p>
          <a:p>
            <a:pPr indent="0" defTabSz="749808">
              <a:spcBef>
                <a:spcPts val="800"/>
              </a:spcBef>
              <a:defRPr sz="1400">
                <a:latin typeface="Franklin Gothic"/>
                <a:ea typeface="Franklin Gothic"/>
                <a:cs typeface="Franklin Gothic"/>
                <a:sym typeface="Franklin Gothic"/>
              </a:defRPr>
            </a:pPr>
            <a:r>
              <a:rPr dirty="0"/>
              <a:t>Theme Name: </a:t>
            </a:r>
            <a:r>
              <a:rPr lang="en-IN" dirty="0"/>
              <a:t> </a:t>
            </a:r>
            <a:r>
              <a:rPr lang="en-IN" b="0" i="0" dirty="0">
                <a:solidFill>
                  <a:srgbClr val="212529"/>
                </a:solidFill>
                <a:effectLst/>
                <a:latin typeface="montserratregular"/>
              </a:rPr>
              <a:t>MedTech / </a:t>
            </a:r>
            <a:r>
              <a:rPr lang="en-IN" b="0" i="0" dirty="0" err="1">
                <a:solidFill>
                  <a:srgbClr val="212529"/>
                </a:solidFill>
                <a:effectLst/>
                <a:latin typeface="montserratregular"/>
              </a:rPr>
              <a:t>BioTech</a:t>
            </a:r>
            <a:r>
              <a:rPr lang="en-IN" b="0" i="0" dirty="0">
                <a:solidFill>
                  <a:srgbClr val="212529"/>
                </a:solidFill>
                <a:effectLst/>
                <a:latin typeface="montserratregular"/>
              </a:rPr>
              <a:t> / </a:t>
            </a:r>
            <a:r>
              <a:rPr lang="en-IN" b="0" i="0" dirty="0" err="1">
                <a:solidFill>
                  <a:srgbClr val="212529"/>
                </a:solidFill>
                <a:effectLst/>
                <a:latin typeface="montserratregular"/>
              </a:rPr>
              <a:t>HealthTech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E7C907-137F-2B8E-83A3-660792AC6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66" y="279400"/>
            <a:ext cx="2700867" cy="108373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119" y="39546"/>
            <a:ext cx="7440545" cy="4469574"/>
          </a:xfrm>
          <a:prstGeom prst="rect">
            <a:avLst/>
          </a:prstGeom>
        </p:spPr>
      </p:pic>
      <p:sp>
        <p:nvSpPr>
          <p:cNvPr id="257" name="Google Shape;217;p2"/>
          <p:cNvSpPr txBox="1">
            <a:spLocks noGrp="1"/>
          </p:cNvSpPr>
          <p:nvPr>
            <p:ph type="title"/>
          </p:nvPr>
        </p:nvSpPr>
        <p:spPr>
          <a:xfrm>
            <a:off x="479376" y="1268760"/>
            <a:ext cx="3312368" cy="610865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900"/>
            </a:lvl1pPr>
          </a:lstStyle>
          <a:p>
            <a:pPr algn="ctr"/>
            <a:r>
              <a:rPr dirty="0"/>
              <a:t>Idea/Approach </a:t>
            </a:r>
            <a:br>
              <a:rPr lang="en-US" dirty="0"/>
            </a:br>
            <a:r>
              <a:rPr dirty="0"/>
              <a:t>Details</a:t>
            </a:r>
          </a:p>
        </p:txBody>
      </p:sp>
      <p:sp>
        <p:nvSpPr>
          <p:cNvPr id="258" name="Google Shape;218;p2"/>
          <p:cNvSpPr txBox="1">
            <a:spLocks noGrp="1"/>
          </p:cNvSpPr>
          <p:nvPr>
            <p:ph type="body" sz="half" idx="1"/>
          </p:nvPr>
        </p:nvSpPr>
        <p:spPr>
          <a:xfrm>
            <a:off x="479376" y="2276872"/>
            <a:ext cx="6019079" cy="4414897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  <a:round/>
          </a:ln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2900" b="1" dirty="0">
                <a:solidFill>
                  <a:srgbClr val="92D050"/>
                </a:solidFill>
              </a:rPr>
              <a:t>Solution:</a:t>
            </a:r>
          </a:p>
          <a:p>
            <a:pPr algn="just"/>
            <a:r>
              <a:rPr lang="en-US" sz="1800" b="1" dirty="0"/>
              <a:t>➢ </a:t>
            </a:r>
            <a:r>
              <a:rPr lang="en-US" sz="2200" dirty="0">
                <a:latin typeface="+mn-lt"/>
              </a:rPr>
              <a:t>We propose a centralized web-based Hospital Management System (HMS) that optimizes patient flow, bed availability, admissions, and inventory management in healthcare facilities.</a:t>
            </a:r>
          </a:p>
          <a:p>
            <a:pPr algn="just"/>
            <a:r>
              <a:rPr lang="en-US" sz="2200" dirty="0">
                <a:latin typeface="+mn-lt"/>
              </a:rPr>
              <a:t>➢ Authorized personnel can enter, track, and manage OPD queues, bed assignments, and admissions in real-time.</a:t>
            </a:r>
          </a:p>
          <a:p>
            <a:pPr algn="just"/>
            <a:r>
              <a:rPr lang="en-US" sz="2200" dirty="0">
                <a:latin typeface="+mn-lt"/>
              </a:rPr>
              <a:t>➢ It features data analytics for generating reports on patient flow, bed usage, and resource allocation for better decision-making.</a:t>
            </a:r>
          </a:p>
          <a:p>
            <a:pPr algn="just"/>
            <a:r>
              <a:rPr lang="en-US" sz="2200" dirty="0">
                <a:latin typeface="+mn-lt"/>
              </a:rPr>
              <a:t>➢ Alerts notify staff of upcoming appointments, admissions, discharges, and bed availability.</a:t>
            </a:r>
          </a:p>
          <a:p>
            <a:pPr algn="just"/>
            <a:r>
              <a:rPr lang="en-US" sz="2200" dirty="0">
                <a:latin typeface="+mn-lt"/>
              </a:rPr>
              <a:t>➢ Real-time data on bed availability ensures efficient resource utilization and coordination between hospitals.</a:t>
            </a:r>
          </a:p>
          <a:p>
            <a:pPr algn="just"/>
            <a:r>
              <a:rPr lang="en-US" sz="2200" dirty="0">
                <a:latin typeface="+mn-lt"/>
              </a:rPr>
              <a:t>➢ Patients can access an interface to check wait times, bed availability, and book appointments online.</a:t>
            </a:r>
          </a:p>
          <a:p>
            <a:pPr algn="just"/>
            <a:r>
              <a:rPr lang="en-US" sz="2200" dirty="0">
                <a:latin typeface="+mn-lt"/>
              </a:rPr>
              <a:t>➢ Patient data is securely managed, accessible only to authorized users, ensuring privacy.</a:t>
            </a:r>
          </a:p>
          <a:p>
            <a:pPr algn="just"/>
            <a:r>
              <a:rPr lang="en-US" sz="2200" dirty="0">
                <a:latin typeface="+mn-lt"/>
              </a:rPr>
              <a:t>➢ The system integrates with city-wide modules for a comprehensive view of resource availability and patient management.</a:t>
            </a:r>
          </a:p>
          <a:p>
            <a:pPr indent="0" algn="just" defTabSz="640079">
              <a:spcBef>
                <a:spcPts val="0"/>
              </a:spcBef>
              <a:defRPr sz="12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D825EC-68C4-4436-6451-1EC9760D7678}"/>
              </a:ext>
            </a:extLst>
          </p:cNvPr>
          <p:cNvSpPr txBox="1"/>
          <p:nvPr/>
        </p:nvSpPr>
        <p:spPr>
          <a:xfrm>
            <a:off x="7022419" y="4598888"/>
            <a:ext cx="5050245" cy="2092881"/>
          </a:xfrm>
          <a:prstGeom prst="rect">
            <a:avLst/>
          </a:prstGeom>
          <a:noFill/>
          <a:ln w="19050" cap="flat">
            <a:solidFill>
              <a:schemeClr val="accent1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en-US" sz="1800" b="1" dirty="0">
                <a:solidFill>
                  <a:srgbClr val="92D050"/>
                </a:solidFill>
              </a:rPr>
              <a:t>Dependencies</a:t>
            </a:r>
          </a:p>
          <a:p>
            <a:pPr algn="just"/>
            <a:r>
              <a:rPr lang="en-US" dirty="0"/>
              <a:t>⮚ </a:t>
            </a:r>
            <a:r>
              <a:rPr lang="en-US" b="1" dirty="0"/>
              <a:t>Stakeholder Support: </a:t>
            </a:r>
            <a:r>
              <a:rPr lang="en-US" dirty="0"/>
              <a:t>Engagement from hospitals, staff, and government bodies is vital for implementation.</a:t>
            </a:r>
          </a:p>
          <a:p>
            <a:pPr algn="just"/>
            <a:r>
              <a:rPr lang="en-US" dirty="0"/>
              <a:t>⮚ </a:t>
            </a:r>
            <a:r>
              <a:rPr lang="en-US" b="1" dirty="0"/>
              <a:t>User Training: </a:t>
            </a:r>
            <a:r>
              <a:rPr lang="en-US" dirty="0"/>
              <a:t>Ensuring hospital staff and administrators are properly trained for effective system adoption.</a:t>
            </a:r>
          </a:p>
          <a:p>
            <a:pPr algn="just"/>
            <a:r>
              <a:rPr lang="en-US" dirty="0"/>
              <a:t>⮚ </a:t>
            </a:r>
            <a:r>
              <a:rPr lang="en-US" b="1" dirty="0"/>
              <a:t>Data Quality: </a:t>
            </a:r>
            <a:r>
              <a:rPr lang="en-US" dirty="0"/>
              <a:t>Accurate, high-quality data entry is critical for decision-making and analytics.</a:t>
            </a:r>
          </a:p>
          <a:p>
            <a:pPr algn="just"/>
            <a:r>
              <a:rPr lang="en-US" dirty="0"/>
              <a:t>⮚ </a:t>
            </a:r>
            <a:r>
              <a:rPr lang="en-US" b="1" dirty="0"/>
              <a:t>System Integration: </a:t>
            </a:r>
            <a:r>
              <a:rPr lang="en-US" dirty="0"/>
              <a:t>Seamless integration with existing hospital and city-wide healthcare systems for interoperability.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27;p3"/>
          <p:cNvSpPr txBox="1">
            <a:spLocks noGrp="1"/>
          </p:cNvSpPr>
          <p:nvPr>
            <p:ph type="title"/>
          </p:nvPr>
        </p:nvSpPr>
        <p:spPr>
          <a:xfrm>
            <a:off x="335360" y="1124744"/>
            <a:ext cx="3559327" cy="719667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900"/>
            </a:lvl1pPr>
          </a:lstStyle>
          <a:p>
            <a:pPr algn="ctr"/>
            <a:r>
              <a:rPr dirty="0"/>
              <a:t>Idea/Approach Details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EC5C52-8391-FC64-0AE2-BB6803C59915}"/>
              </a:ext>
            </a:extLst>
          </p:cNvPr>
          <p:cNvSpPr txBox="1"/>
          <p:nvPr/>
        </p:nvSpPr>
        <p:spPr>
          <a:xfrm>
            <a:off x="695400" y="2557844"/>
            <a:ext cx="5267944" cy="3600986"/>
          </a:xfrm>
          <a:prstGeom prst="rect">
            <a:avLst/>
          </a:prstGeom>
          <a:noFill/>
          <a:ln w="19050" cap="flat">
            <a:solidFill>
              <a:schemeClr val="accent1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92D050"/>
                </a:solidFill>
              </a:rPr>
              <a:t>Technology Stack:</a:t>
            </a:r>
          </a:p>
          <a:p>
            <a:r>
              <a:rPr lang="en-IN" dirty="0"/>
              <a:t>⮚ </a:t>
            </a:r>
            <a:r>
              <a:rPr lang="en-US" b="1" dirty="0"/>
              <a:t>Optimized Patient Flow:</a:t>
            </a:r>
            <a:r>
              <a:rPr lang="en-US" dirty="0"/>
              <a:t> Digitizes queuing, bed allocation, and admissions, saving time for patients and staff.</a:t>
            </a:r>
          </a:p>
          <a:p>
            <a:r>
              <a:rPr lang="en-IN" dirty="0"/>
              <a:t>⮚ </a:t>
            </a:r>
            <a:r>
              <a:rPr lang="en-US" b="1" dirty="0"/>
              <a:t>Real-Time Bed Availability:</a:t>
            </a:r>
            <a:r>
              <a:rPr lang="en-US" dirty="0"/>
              <a:t> Allows searching for available beds by location, specialty, and urgency to reduce wait times.</a:t>
            </a:r>
          </a:p>
          <a:p>
            <a:r>
              <a:rPr lang="en-IN" dirty="0"/>
              <a:t>⮚ </a:t>
            </a:r>
            <a:r>
              <a:rPr lang="en-US" b="1" dirty="0"/>
              <a:t>Seamless Patient Admission:</a:t>
            </a:r>
            <a:r>
              <a:rPr lang="en-US" dirty="0"/>
              <a:t> Facilitates online registration and admission, reducing paperwork for hospitals.</a:t>
            </a:r>
          </a:p>
          <a:p>
            <a:r>
              <a:rPr lang="en-IN" dirty="0"/>
              <a:t>⮚ </a:t>
            </a:r>
            <a:r>
              <a:rPr lang="en-US" b="1" dirty="0"/>
              <a:t>Enhanced Decision-Making:</a:t>
            </a:r>
            <a:r>
              <a:rPr lang="en-US" dirty="0"/>
              <a:t> Provides real-time data analytics for better resource allocation and facility management.</a:t>
            </a:r>
          </a:p>
          <a:p>
            <a:r>
              <a:rPr lang="en-IN" dirty="0"/>
              <a:t>⮚ </a:t>
            </a:r>
            <a:r>
              <a:rPr lang="en-US" b="1" dirty="0"/>
              <a:t>Coordination Among Hospitals:</a:t>
            </a:r>
            <a:r>
              <a:rPr lang="en-US" dirty="0"/>
              <a:t> Enhances communication between hospitals to manage bed availability and reduce overload.</a:t>
            </a:r>
          </a:p>
          <a:p>
            <a:r>
              <a:rPr lang="en-IN" dirty="0"/>
              <a:t>⮚ </a:t>
            </a:r>
            <a:r>
              <a:rPr lang="en-US" b="1" dirty="0"/>
              <a:t>Automated Notifications:</a:t>
            </a:r>
            <a:r>
              <a:rPr lang="en-US" dirty="0"/>
              <a:t> Sends alerts for appointments, admissions, and bed status to keep staff informed.</a:t>
            </a:r>
          </a:p>
          <a:p>
            <a:r>
              <a:rPr lang="en-IN" dirty="0"/>
              <a:t>⮚</a:t>
            </a:r>
            <a:r>
              <a:rPr lang="en-US" b="1" dirty="0"/>
              <a:t>Privacy and Security:</a:t>
            </a:r>
            <a:r>
              <a:rPr lang="en-US" dirty="0"/>
              <a:t> Ensures sensitive patient records are accessible only to authorized users, maintaining confidentiality.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400795" y="2557844"/>
            <a:ext cx="4838708" cy="3600986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92D050"/>
                </a:solidFill>
              </a:rPr>
              <a:t>Technology Stack:</a:t>
            </a:r>
          </a:p>
          <a:p>
            <a:r>
              <a:rPr lang="en-IN" dirty="0"/>
              <a:t>⮚ </a:t>
            </a:r>
            <a:r>
              <a:rPr lang="en-IN" b="1" dirty="0"/>
              <a:t>React.js</a:t>
            </a:r>
            <a:r>
              <a:rPr lang="en-IN" dirty="0"/>
              <a:t>: For building a responsive and dynamic user interface (UI).</a:t>
            </a:r>
          </a:p>
          <a:p>
            <a:r>
              <a:rPr lang="en-IN" dirty="0"/>
              <a:t>⮚ </a:t>
            </a:r>
            <a:r>
              <a:rPr lang="en-IN" b="1" dirty="0"/>
              <a:t>JavaScript</a:t>
            </a:r>
            <a:r>
              <a:rPr lang="en-IN" dirty="0"/>
              <a:t>: Ensures client-side interactivity and enhances user experience.</a:t>
            </a:r>
          </a:p>
          <a:p>
            <a:r>
              <a:rPr lang="en-IN" dirty="0"/>
              <a:t>⮚ </a:t>
            </a:r>
            <a:r>
              <a:rPr lang="en-IN" b="1" dirty="0"/>
              <a:t>Node.js</a:t>
            </a:r>
            <a:r>
              <a:rPr lang="en-IN" dirty="0"/>
              <a:t>: Provides a powerful runtime environment for server-side operations.</a:t>
            </a:r>
          </a:p>
          <a:p>
            <a:r>
              <a:rPr lang="en-IN" dirty="0"/>
              <a:t>⮚ </a:t>
            </a:r>
            <a:r>
              <a:rPr lang="en-IN" b="1" dirty="0"/>
              <a:t>Express.js</a:t>
            </a:r>
            <a:r>
              <a:rPr lang="en-IN" dirty="0"/>
              <a:t>: A robust web framework for Node.js to handle the backend logic and API management.</a:t>
            </a:r>
          </a:p>
          <a:p>
            <a:r>
              <a:rPr lang="en-IN" dirty="0"/>
              <a:t>⮚ </a:t>
            </a:r>
            <a:r>
              <a:rPr lang="en-IN" b="1" dirty="0"/>
              <a:t>MongoDB</a:t>
            </a:r>
            <a:r>
              <a:rPr lang="en-IN" dirty="0"/>
              <a:t>: A NoSQL database used for storing and managing healthcare data efficiently.</a:t>
            </a:r>
          </a:p>
          <a:p>
            <a:r>
              <a:rPr lang="en-IN" dirty="0"/>
              <a:t>⮚ </a:t>
            </a:r>
            <a:r>
              <a:rPr lang="en-IN" b="1" dirty="0"/>
              <a:t>Tableau</a:t>
            </a:r>
            <a:r>
              <a:rPr lang="en-IN" dirty="0"/>
              <a:t>: Generates insightful data visualizations to enhance decision-making and reporting.</a:t>
            </a:r>
          </a:p>
          <a:p>
            <a:r>
              <a:rPr lang="en-IN" dirty="0"/>
              <a:t>⮚ </a:t>
            </a:r>
            <a:r>
              <a:rPr lang="en-IN" b="1" dirty="0"/>
              <a:t>Python</a:t>
            </a:r>
            <a:r>
              <a:rPr lang="en-IN" dirty="0"/>
              <a:t>: Used for custom data analysis, implementing advanced algorithms for healthcare insights.</a:t>
            </a:r>
          </a:p>
          <a:p>
            <a:endParaRPr lang="en-IN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5"/>
          </a:xfrm>
          <a:prstGeom prst="rect">
            <a:avLst/>
          </a:prstGeom>
        </p:spPr>
        <p:txBody>
          <a:bodyPr/>
          <a:lstStyle>
            <a:lvl1pPr defTabSz="841247">
              <a:defRPr sz="4000"/>
            </a:lvl1pPr>
          </a:lstStyle>
          <a:p>
            <a:r>
              <a:rPr dirty="0"/>
              <a:t>Team Member Details </a:t>
            </a:r>
          </a:p>
        </p:txBody>
      </p:sp>
      <p:sp>
        <p:nvSpPr>
          <p:cNvPr id="277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4" y="2062097"/>
            <a:ext cx="10748600" cy="4720444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defRPr sz="1200" b="1">
                <a:solidFill>
                  <a:srgbClr val="5D7C3F"/>
                </a:solidFill>
              </a:defRPr>
            </a:pPr>
            <a:r>
              <a:rPr sz="1200" dirty="0">
                <a:latin typeface="+mn-lt"/>
              </a:rPr>
              <a:t>Team Leader Name: </a:t>
            </a:r>
            <a:r>
              <a:rPr lang="en-IN" sz="1200" dirty="0">
                <a:latin typeface="+mn-lt"/>
              </a:rPr>
              <a:t>Afzal Ahmed Siddiquie</a:t>
            </a:r>
            <a:endParaRPr sz="1200" dirty="0">
              <a:latin typeface="+mn-lt"/>
            </a:endParaRPr>
          </a:p>
          <a:p>
            <a:pPr indent="0">
              <a:spcBef>
                <a:spcPts val="0"/>
              </a:spcBef>
              <a:defRPr sz="1200" b="1">
                <a:solidFill>
                  <a:srgbClr val="5D7C3F"/>
                </a:solidFill>
              </a:defRPr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Branch: BE Stream: IT Year: IV</a:t>
            </a:r>
            <a:r>
              <a:rPr sz="1200" dirty="0">
                <a:latin typeface="+mn-lt"/>
              </a:rPr>
              <a:t>			                                          	                                             </a:t>
            </a:r>
          </a:p>
          <a:p>
            <a:pPr indent="0">
              <a:defRPr sz="1200" b="1">
                <a:solidFill>
                  <a:srgbClr val="5D7C3F"/>
                </a:solidFill>
              </a:defRPr>
            </a:pPr>
            <a:r>
              <a:rPr sz="1200" dirty="0">
                <a:latin typeface="+mn-lt"/>
              </a:rPr>
              <a:t>Team Member 1 Name: </a:t>
            </a:r>
            <a:r>
              <a:rPr lang="en-IN" sz="1200" dirty="0">
                <a:latin typeface="+mn-lt"/>
              </a:rPr>
              <a:t>Abhay Singh</a:t>
            </a:r>
          </a:p>
          <a:p>
            <a:pPr indent="0">
              <a:defRPr sz="1200" b="1">
                <a:solidFill>
                  <a:srgbClr val="5D7C3F"/>
                </a:solidFill>
              </a:defRPr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Branch: BE Stream: IT Year: IV </a:t>
            </a:r>
            <a:r>
              <a:rPr lang="en-US" sz="1200" dirty="0">
                <a:latin typeface="+mn-lt"/>
              </a:rPr>
              <a:t>			                                          	                                             </a:t>
            </a:r>
          </a:p>
          <a:p>
            <a:pPr indent="0">
              <a:defRPr sz="1200" b="1">
                <a:solidFill>
                  <a:srgbClr val="5D7C3F"/>
                </a:solidFill>
              </a:defRPr>
            </a:pPr>
            <a:r>
              <a:rPr lang="en-US" sz="1200" dirty="0">
                <a:latin typeface="+mn-lt"/>
              </a:rPr>
              <a:t>Team Member 2 Name: </a:t>
            </a:r>
            <a:r>
              <a:rPr lang="en-US" sz="1200" dirty="0" err="1">
                <a:latin typeface="+mn-lt"/>
              </a:rPr>
              <a:t>Shriya</a:t>
            </a:r>
            <a:r>
              <a:rPr lang="en-US" sz="1200" dirty="0">
                <a:latin typeface="+mn-lt"/>
              </a:rPr>
              <a:t> Thakur</a:t>
            </a:r>
          </a:p>
          <a:p>
            <a:pPr indent="0">
              <a:defRPr sz="1200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Branch: BE Stream: IT Year: IV </a:t>
            </a:r>
            <a:r>
              <a:rPr sz="1200" dirty="0">
                <a:latin typeface="+mn-lt"/>
              </a:rPr>
              <a:t>			                                          	                                            </a:t>
            </a:r>
          </a:p>
          <a:p>
            <a:pPr indent="0">
              <a:defRPr sz="1200" b="1">
                <a:solidFill>
                  <a:srgbClr val="5D7C3F"/>
                </a:solidFill>
              </a:defRPr>
            </a:pPr>
            <a:r>
              <a:rPr sz="1200" dirty="0">
                <a:latin typeface="+mn-lt"/>
              </a:rPr>
              <a:t>Team Member 3 Name: </a:t>
            </a:r>
            <a:r>
              <a:rPr lang="en-IN" sz="1200" dirty="0">
                <a:latin typeface="+mn-lt"/>
              </a:rPr>
              <a:t>Shravani Shinde</a:t>
            </a:r>
            <a:endParaRPr sz="1200" dirty="0">
              <a:latin typeface="+mn-lt"/>
            </a:endParaRPr>
          </a:p>
          <a:p>
            <a:pPr indent="0">
              <a:defRPr sz="1200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Branch: BE Stream: IT Year: IV </a:t>
            </a:r>
            <a:r>
              <a:rPr sz="1200" dirty="0">
                <a:latin typeface="+mn-lt"/>
              </a:rPr>
              <a:t>			                                          	                                            </a:t>
            </a:r>
          </a:p>
          <a:p>
            <a:pPr indent="0">
              <a:defRPr sz="1200" b="1">
                <a:solidFill>
                  <a:srgbClr val="5D7C3F"/>
                </a:solidFill>
              </a:defRPr>
            </a:pPr>
            <a:r>
              <a:rPr sz="1200" dirty="0">
                <a:latin typeface="+mn-lt"/>
              </a:rPr>
              <a:t>Team Member 4 Name: </a:t>
            </a:r>
            <a:r>
              <a:rPr lang="en-IN" sz="1200" dirty="0" err="1">
                <a:latin typeface="+mn-lt"/>
              </a:rPr>
              <a:t>Kainaat</a:t>
            </a:r>
            <a:r>
              <a:rPr lang="en-IN" sz="1200" dirty="0">
                <a:latin typeface="+mn-lt"/>
              </a:rPr>
              <a:t> Zaidi</a:t>
            </a:r>
            <a:endParaRPr sz="1200" b="0" dirty="0">
              <a:latin typeface="+mn-lt"/>
              <a:ea typeface="Roboto"/>
              <a:cs typeface="Roboto"/>
              <a:sym typeface="Roboto"/>
            </a:endParaRPr>
          </a:p>
          <a:p>
            <a:pPr indent="0">
              <a:defRPr sz="1200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Branch: BE Stream: IT Year: IV </a:t>
            </a:r>
            <a:r>
              <a:rPr sz="1200" dirty="0">
                <a:latin typeface="+mn-lt"/>
              </a:rPr>
              <a:t>			                                                                                                                        </a:t>
            </a:r>
          </a:p>
          <a:p>
            <a:pPr indent="0">
              <a:defRPr sz="1200" b="1">
                <a:solidFill>
                  <a:srgbClr val="5D7C3F"/>
                </a:solidFill>
              </a:defRPr>
            </a:pPr>
            <a:r>
              <a:rPr sz="1200" dirty="0">
                <a:latin typeface="+mn-lt"/>
              </a:rPr>
              <a:t>Team Member 5 Name: </a:t>
            </a:r>
            <a:r>
              <a:rPr lang="en-IN" sz="1200" dirty="0">
                <a:latin typeface="+mn-lt"/>
              </a:rPr>
              <a:t>Nigel Silveira</a:t>
            </a:r>
            <a:endParaRPr sz="1200" dirty="0">
              <a:latin typeface="+mn-lt"/>
            </a:endParaRPr>
          </a:p>
          <a:p>
            <a:pPr indent="0">
              <a:defRPr sz="1200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Branch: BE Stream: IT Year: IV </a:t>
            </a:r>
            <a:r>
              <a:rPr sz="1200" dirty="0">
                <a:latin typeface="+mn-lt"/>
              </a:rPr>
              <a:t>			                                          	                                            </a:t>
            </a:r>
          </a:p>
          <a:p>
            <a:pPr indent="0">
              <a:defRPr sz="1200" b="1">
                <a:solidFill>
                  <a:srgbClr val="804160"/>
                </a:solidFill>
              </a:defRPr>
            </a:pPr>
            <a:r>
              <a:rPr sz="1200" dirty="0">
                <a:latin typeface="+mn-lt"/>
              </a:rPr>
              <a:t>Team Mentor 1 Name: Type Your Name Here</a:t>
            </a:r>
          </a:p>
          <a:p>
            <a:pPr indent="0">
              <a:defRPr sz="1200"/>
            </a:pPr>
            <a:r>
              <a:rPr sz="1200" dirty="0">
                <a:latin typeface="+mn-lt"/>
              </a:rPr>
              <a:t>Category (Academic/Industry): 			Expertise (AI/ML/Blockchain </a:t>
            </a:r>
            <a:r>
              <a:rPr sz="1200" dirty="0" err="1">
                <a:latin typeface="+mn-lt"/>
              </a:rPr>
              <a:t>etc</a:t>
            </a:r>
            <a:r>
              <a:rPr sz="1200" dirty="0">
                <a:latin typeface="+mn-lt"/>
              </a:rPr>
              <a:t>): 		Domain Experience (in years):    </a:t>
            </a:r>
          </a:p>
          <a:p>
            <a:pPr indent="0">
              <a:defRPr sz="1200" b="1">
                <a:solidFill>
                  <a:srgbClr val="804160"/>
                </a:solidFill>
              </a:defRPr>
            </a:pPr>
            <a:r>
              <a:rPr sz="1200" dirty="0">
                <a:latin typeface="+mn-lt"/>
              </a:rPr>
              <a:t>Team Mentor 2 Name: Type Your Name Here</a:t>
            </a:r>
          </a:p>
          <a:p>
            <a:pPr indent="0">
              <a:defRPr sz="1200"/>
            </a:pPr>
            <a:r>
              <a:rPr sz="1200" dirty="0">
                <a:latin typeface="+mn-lt"/>
              </a:rPr>
              <a:t>Category (Academic/Industry):		 	Expertise (AI/ML/Blockchain </a:t>
            </a:r>
            <a:r>
              <a:rPr sz="1200" dirty="0" err="1">
                <a:latin typeface="+mn-lt"/>
              </a:rPr>
              <a:t>etc</a:t>
            </a:r>
            <a:r>
              <a:rPr sz="1200" dirty="0">
                <a:latin typeface="+mn-lt"/>
              </a:rPr>
              <a:t>): 		Domain Experience (in years):   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heme1">
  <a:themeElements>
    <a:clrScheme name="Theme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0000FF"/>
      </a:hlink>
      <a:folHlink>
        <a:srgbClr val="FF00FF"/>
      </a:folHlink>
    </a:clrScheme>
    <a:fontScheme name="Theme1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hem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heme1">
  <a:themeElements>
    <a:clrScheme name="Theme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0000FF"/>
      </a:hlink>
      <a:folHlink>
        <a:srgbClr val="FF00FF"/>
      </a:folHlink>
    </a:clrScheme>
    <a:fontScheme name="Theme1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hem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788</Words>
  <Application>Microsoft Office PowerPoint</Application>
  <PresentationFormat>Widescreen</PresentationFormat>
  <Paragraphs>62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Franklin Gothic</vt:lpstr>
      <vt:lpstr>Libre Franklin</vt:lpstr>
      <vt:lpstr>montserratregular</vt:lpstr>
      <vt:lpstr>Theme1</vt:lpstr>
      <vt:lpstr>Basic Details of the Team and Problem Statement</vt:lpstr>
      <vt:lpstr>Idea/Approach 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USER</dc:creator>
  <cp:lastModifiedBy>Nigel Silveira</cp:lastModifiedBy>
  <cp:revision>6</cp:revision>
  <dcterms:modified xsi:type="dcterms:W3CDTF">2024-09-09T18:55:01Z</dcterms:modified>
</cp:coreProperties>
</file>