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182ba8c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182ba8c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1ca7b4f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1ca7b4f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1ca7b4f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1ca7b4f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1ca7b4f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1ca7b4f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1ca7b4f8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1ca7b4f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3c097eb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3c097eb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3c097eb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3c097eb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205f0b3d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205f0b3d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ybercrime.gov.in/Webform/CrimeCatDes.asp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ITDO7013: Infrastructure Security</a:t>
            </a:r>
            <a:endParaRPr sz="39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 : Information Security and Risk Management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047400" y="4108700"/>
            <a:ext cx="3126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By: Prof. Prasad Padalkar</a:t>
            </a:r>
            <a:endParaRPr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Legal System and Cybercrime,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Ethical Issues in Security Management.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Cybercrime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Any unlawful act where computer or communication device or computer network is used to commit or facilitate the commission of crime</a:t>
            </a:r>
            <a:endParaRPr sz="17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" sz="21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National Cyber Crime Reporting Portal</a:t>
            </a:r>
            <a:endParaRPr b="1" sz="21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https://cybercrime.gov.in/Webform/CrimeCatDes.aspx</a:t>
            </a:r>
            <a:r>
              <a:rPr lang="en" sz="2300"/>
              <a:t> 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Cybercrimes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6010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Cybercrimes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6106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1519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Legal Provision </a:t>
            </a:r>
            <a:endParaRPr sz="24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75" y="469638"/>
            <a:ext cx="6920576" cy="42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issues in Security Management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775624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issues in Security Management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75" y="1068425"/>
            <a:ext cx="6845430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12" y="1194538"/>
            <a:ext cx="3891175" cy="27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