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font" Target="fonts/Play-bold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6" name="Google Shape;26;p2"/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27" name="Google Shape;27;p2"/>
            <p:cNvSpPr/>
            <p:nvPr/>
          </p:nvSpPr>
          <p:spPr>
            <a:xfrm>
              <a:off x="1314450" y="6396809"/>
              <a:ext cx="78581" cy="78581"/>
            </a:xfrm>
            <a:custGeom>
              <a:rect b="b" l="l" r="r" t="t"/>
              <a:pathLst>
                <a:path extrusionOk="0" h="78581" w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16545" y="6391094"/>
              <a:ext cx="995171" cy="420623"/>
            </a:xfrm>
            <a:custGeom>
              <a:rect b="b" l="l" r="r" t="t"/>
              <a:pathLst>
                <a:path extrusionOk="0" h="420623" w="995171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58770" y="6728469"/>
              <a:ext cx="79057" cy="79057"/>
            </a:xfrm>
            <a:custGeom>
              <a:rect b="b" l="l" r="r" t="t"/>
              <a:pathLst>
                <a:path extrusionOk="0" h="79057" w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4869" y="6748090"/>
              <a:ext cx="30765" cy="39528"/>
            </a:xfrm>
            <a:custGeom>
              <a:rect b="b" l="l" r="r" t="t"/>
              <a:pathLst>
                <a:path extrusionOk="0" h="39528" w="30765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2 Pictures">
  <p:cSld name="Title, Sub, Content &amp; 2 Picture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2" type="body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12"/>
          <p:cNvSpPr/>
          <p:nvPr>
            <p:ph idx="3" type="pic"/>
          </p:nvPr>
        </p:nvSpPr>
        <p:spPr>
          <a:xfrm>
            <a:off x="6609331" y="571500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2"/>
          <p:cNvSpPr/>
          <p:nvPr>
            <p:ph idx="4" type="pic"/>
          </p:nvPr>
        </p:nvSpPr>
        <p:spPr>
          <a:xfrm>
            <a:off x="6609331" y="3537061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2"/>
          <p:cNvSpPr txBox="1"/>
          <p:nvPr>
            <p:ph idx="5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6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Picture">
  <p:cSld name="Title, Sub, Content &amp; Pictu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>
            <p:ph idx="2" type="pic"/>
          </p:nvPr>
        </p:nvSpPr>
        <p:spPr>
          <a:xfrm>
            <a:off x="6615046" y="0"/>
            <a:ext cx="5129422" cy="6416167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3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ull Page Picture">
  <p:cSld name="Title &amp; Full Page Pictur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>
            <p:ph idx="2" type="pic"/>
          </p:nvPr>
        </p:nvSpPr>
        <p:spPr>
          <a:xfrm>
            <a:off x="-11286" y="0"/>
            <a:ext cx="11744325" cy="6401797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4"/>
          <p:cNvSpPr txBox="1"/>
          <p:nvPr>
            <p:ph type="title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Quote">
  <p:cSld name="Title &amp; Quot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571500" y="1592529"/>
            <a:ext cx="11010900" cy="3727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2" type="body"/>
          </p:nvPr>
        </p:nvSpPr>
        <p:spPr>
          <a:xfrm>
            <a:off x="571500" y="5461818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hite">
  <p:cSld name="Section Break Whit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Arial"/>
              <a:buNone/>
              <a:defRPr sz="48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71500" y="393975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" showMasterSp="0">
  <p:cSld name="Section Break Blue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18" name="Google Shape;11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571500" y="3948942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ight Blue" showMasterSp="0">
  <p:cSld name="Section Break Light Blue">
    <p:bg>
      <p:bgPr>
        <a:solidFill>
          <a:srgbClr val="0095BD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8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28" name="Google Shape;12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571500" y="396442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" showMasterSp="0">
  <p:cSld name="Title, Sub &amp; Content Blue">
    <p:bg>
      <p:bgPr>
        <a:solidFill>
          <a:schemeClr val="dk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41" name="Google Shape;14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2" showMasterSp="0">
  <p:cSld name="Title, Sub &amp; Content Blue 2">
    <p:bg>
      <p:bgPr>
        <a:solidFill>
          <a:schemeClr val="dk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54" name="Google Shape;15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20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Helvetica Neue"/>
              <a:buNone/>
              <a:defRPr sz="16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Helvetica Neue"/>
              <a:buNone/>
              <a:defRPr sz="16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Helvetica Neue"/>
              <a:buNone/>
              <a:defRPr sz="16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Helvetica Neue"/>
              <a:buNone/>
              <a:defRPr sz="1600"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3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5537995" y="6562504"/>
            <a:ext cx="11160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25252"/>
                </a:solidFill>
                <a:latin typeface="Play"/>
                <a:ea typeface="Play"/>
                <a:cs typeface="Play"/>
                <a:sym typeface="Play"/>
              </a:rPr>
              <a:t>Intel Confidential</a:t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483010" y="6562504"/>
            <a:ext cx="8354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Intel</a:t>
            </a:r>
            <a:r>
              <a:rPr lang="en-US" sz="1000">
                <a:solidFill>
                  <a:srgbClr val="525252"/>
                </a:solidFill>
                <a:latin typeface="Play"/>
                <a:ea typeface="Play"/>
                <a:cs typeface="Play"/>
                <a:sym typeface="Play"/>
              </a:rPr>
              <a:t> | </a:t>
            </a:r>
            <a:r>
              <a:rPr lang="en-US" sz="10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OKRs</a:t>
            </a:r>
            <a:endParaRPr/>
          </a:p>
        </p:txBody>
      </p:sp>
      <p:pic>
        <p:nvPicPr>
          <p:cNvPr id="41" name="Google Shape;4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37466" y="6554735"/>
            <a:ext cx="476084" cy="17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" showMasterSp="0">
  <p:cSld name="Title, Sub &amp; Content Light Blue">
    <p:bg>
      <p:bgPr>
        <a:solidFill>
          <a:schemeClr val="accen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64" name="Google Shape;16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71" name="Google Shape;171;p2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Gray">
  <p:cSld name="Title, Sub, Content Gray">
    <p:bg>
      <p:bgPr>
        <a:solidFill>
          <a:srgbClr val="F2F2F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  <a:defRPr>
                <a:solidFill>
                  <a:schemeClr val="lt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3" showMasterSp="0">
  <p:cSld name="Title, Sub &amp; Content Blue 3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87" name="Google Shape;187;p23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90" name="Google Shape;19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 2" showMasterSp="0">
  <p:cSld name="Title, Sub &amp; Content Light Blue 2">
    <p:bg>
      <p:bgPr>
        <a:solidFill>
          <a:srgbClr val="0095BD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98" name="Google Shape;198;p24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00" name="Google Shape;20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White">
  <p:cSld name="Title &amp; Sub Whit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1593" y="1799047"/>
            <a:ext cx="3472287" cy="402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07" name="Google Shape;207;p25"/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5"/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Blue" showMasterSp="0">
  <p:cSld name="Title &amp; Sub Blue"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12" name="Google Shape;21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Light Blue" showMasterSp="0">
  <p:cSld name="Title &amp; Sub Light Blue">
    <p:bg>
      <p:bgPr>
        <a:solidFill>
          <a:srgbClr val="00C7FD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21" name="Google Shape;22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226" name="Google Shape;226;p27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bg>
      <p:bgPr>
        <a:solidFill>
          <a:schemeClr val="accen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9949" y="2409775"/>
            <a:ext cx="4080108" cy="152139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28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Attribute">
  <p:cSld name="Quote with Attribut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607486" y="1604435"/>
            <a:ext cx="10970684" cy="4567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33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▪"/>
              <a:defRPr b="1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67"/>
              <a:buFont typeface="Arial"/>
              <a:buChar char="–"/>
              <a:defRPr sz="1467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607484" y="411797"/>
            <a:ext cx="10972800" cy="11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art Example" showMasterSp="0">
  <p:cSld name="3_Chart Example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571500" y="1599816"/>
            <a:ext cx="11010900" cy="3719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Image" id="48" name="Google Shape;4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51" name="Google Shape;51;p4"/>
          <p:cNvSpPr txBox="1"/>
          <p:nvPr>
            <p:ph idx="2" type="body"/>
          </p:nvPr>
        </p:nvSpPr>
        <p:spPr>
          <a:xfrm>
            <a:off x="571500" y="5476099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4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ntent">
  <p:cSld name="Title &amp; Two Conte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614363" y="1496350"/>
            <a:ext cx="5481637" cy="470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43" name="Google Shape;243;p31"/>
          <p:cNvSpPr txBox="1"/>
          <p:nvPr>
            <p:ph idx="2" type="body"/>
          </p:nvPr>
        </p:nvSpPr>
        <p:spPr>
          <a:xfrm>
            <a:off x="6096000" y="1497013"/>
            <a:ext cx="5489575" cy="470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Blue B" showMasterSp="0">
  <p:cSld name="1_Title Blue B">
    <p:bg>
      <p:bgPr>
        <a:solidFill>
          <a:srgbClr val="184A8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5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5"/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62" name="Google Shape;62;p5"/>
            <p:cNvSpPr/>
            <p:nvPr/>
          </p:nvSpPr>
          <p:spPr>
            <a:xfrm>
              <a:off x="1314450" y="6396809"/>
              <a:ext cx="78581" cy="78581"/>
            </a:xfrm>
            <a:custGeom>
              <a:rect b="b" l="l" r="r" t="t"/>
              <a:pathLst>
                <a:path extrusionOk="0" h="78581" w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316545" y="6391094"/>
              <a:ext cx="995171" cy="420623"/>
            </a:xfrm>
            <a:custGeom>
              <a:rect b="b" l="l" r="r" t="t"/>
              <a:pathLst>
                <a:path extrusionOk="0" h="420623" w="995171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358770" y="6728469"/>
              <a:ext cx="79057" cy="79057"/>
            </a:xfrm>
            <a:custGeom>
              <a:rect b="b" l="l" r="r" t="t"/>
              <a:pathLst>
                <a:path extrusionOk="0" h="79057" w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384869" y="6748090"/>
              <a:ext cx="30765" cy="39528"/>
            </a:xfrm>
            <a:custGeom>
              <a:rect b="b" l="l" r="r" t="t"/>
              <a:pathLst>
                <a:path extrusionOk="0" h="39528" w="30765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882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7500"/>
              <a:buFont typeface="Arial"/>
              <a:buNone/>
              <a:defRPr sz="75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6513" y="5992753"/>
            <a:ext cx="1031758" cy="38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">
  <p:cSld name="Title, Sub &amp;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571370" y="2139953"/>
            <a:ext cx="11010900" cy="4108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2 Content Columns">
  <p:cSld name="Title, Sub &amp; 2 Content 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571500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6289113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57150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1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7466" y="6554735"/>
            <a:ext cx="476084" cy="1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2082040" y="1860943"/>
            <a:ext cx="8150096" cy="2391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HACKSTORM: INTEL® AI PC EDITION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384048" y="1085011"/>
            <a:ext cx="8485632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Members Name: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/>
          <p:nvPr/>
        </p:nvSpPr>
        <p:spPr>
          <a:xfrm>
            <a:off x="388701" y="2478024"/>
            <a:ext cx="11356848" cy="640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Idea Template</a:t>
            </a:r>
            <a:endParaRPr b="1" sz="1600">
              <a:solidFill>
                <a:schemeClr val="accen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417575" y="3429000"/>
            <a:ext cx="10367937" cy="107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ideations of the participants must be compiled in the form of a Powerpoint Presentation (PPT) converted into a PDF format for submission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the points mentioned in the template should strictly be covered in their submission.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/>
          <p:nvPr/>
        </p:nvSpPr>
        <p:spPr>
          <a:xfrm>
            <a:off x="384048" y="237744"/>
            <a:ext cx="11375136" cy="640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TEAM DETAILS</a:t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384048" y="1085011"/>
            <a:ext cx="8485632" cy="11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Team Name: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/>
          <p:nvPr/>
        </p:nvSpPr>
        <p:spPr>
          <a:xfrm>
            <a:off x="384048" y="237744"/>
            <a:ext cx="11375136" cy="640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PROBLEM STATEMENT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/>
          <p:nvPr/>
        </p:nvSpPr>
        <p:spPr>
          <a:xfrm>
            <a:off x="384048" y="237744"/>
            <a:ext cx="11375136" cy="640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MOTIVATION/STATS/REFERENCES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/>
          <p:nvPr/>
        </p:nvSpPr>
        <p:spPr>
          <a:xfrm>
            <a:off x="384048" y="237744"/>
            <a:ext cx="11375136" cy="640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PROPOSED SOLUTION/ARCHITECTURE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/>
          <p:nvPr/>
        </p:nvSpPr>
        <p:spPr>
          <a:xfrm>
            <a:off x="384048" y="237744"/>
            <a:ext cx="11375136" cy="640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TECH STACK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/>
          <p:nvPr/>
        </p:nvSpPr>
        <p:spPr>
          <a:xfrm>
            <a:off x="384048" y="237744"/>
            <a:ext cx="11375136" cy="640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ASSUMPTIONS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384048" y="237744"/>
            <a:ext cx="11375136" cy="640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NOVELTY AND EXPECTED 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