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799" r:id="rId4"/>
  </p:sldMasterIdLst>
  <p:notesMasterIdLst>
    <p:notesMasterId r:id="rId13"/>
  </p:notesMasterIdLst>
  <p:handoutMasterIdLst>
    <p:handoutMasterId r:id="rId14"/>
  </p:handoutMasterIdLst>
  <p:sldIdLst>
    <p:sldId id="690" r:id="rId5"/>
    <p:sldId id="697" r:id="rId6"/>
    <p:sldId id="718" r:id="rId7"/>
    <p:sldId id="716" r:id="rId8"/>
    <p:sldId id="711" r:id="rId9"/>
    <p:sldId id="715" r:id="rId10"/>
    <p:sldId id="717" r:id="rId11"/>
    <p:sldId id="6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Apply This Template" id="{1C279523-A2F8-0940-8D2D-7C2ECCEA085A}">
          <p14:sldIdLst/>
        </p14:section>
        <p14:section name="Walk-in" id="{71162279-F1BC-6A43-B032-1DEA7461249F}">
          <p14:sldIdLst>
            <p14:sldId id="690"/>
          </p14:sldIdLst>
        </p14:section>
        <p14:section name="YOUR PRESENTATION" id="{A654102A-DB2C-0A4D-AC6A-D5AD8AFA1FF4}">
          <p14:sldIdLst>
            <p14:sldId id="697"/>
            <p14:sldId id="718"/>
            <p14:sldId id="716"/>
            <p14:sldId id="711"/>
            <p14:sldId id="715"/>
            <p14:sldId id="717"/>
          </p14:sldIdLst>
        </p14:section>
        <p14:section name="Walk-out" id="{5EAF84C3-E0EF-7048-B5C1-5C5607967799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7FF"/>
    <a:srgbClr val="2171FF"/>
    <a:srgbClr val="0741AE"/>
    <a:srgbClr val="013293"/>
    <a:srgbClr val="1EF1BA"/>
    <a:srgbClr val="00F7BD"/>
    <a:srgbClr val="00063D"/>
    <a:srgbClr val="1D60D6"/>
    <a:srgbClr val="FFD579"/>
    <a:srgbClr val="0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D4C96-D919-B080-57CA-7D5CEF6F7408}" v="111" dt="2021-01-14T17:51:49.983"/>
    <p1510:client id="{4DF8752B-347A-9941-A27D-EF4D00557F98}" v="198" dt="2021-01-15T17:14:2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 autoAdjust="0"/>
    <p:restoredTop sz="94422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384" y="168"/>
      </p:cViewPr>
      <p:guideLst>
        <p:guide orient="horz" pos="432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hapkowski" userId="S::andr5624@esri.com::cc027ef5-c822-4d7f-84b5-142784909041" providerId="AD" clId="Web-{12636916-1037-7D66-0924-2903FA85C0BA}"/>
    <pc:docChg chg="addSld modSld sldOrd modSection">
      <pc:chgData name="Andrew Chapkowski" userId="S::andr5624@esri.com::cc027ef5-c822-4d7f-84b5-142784909041" providerId="AD" clId="Web-{12636916-1037-7D66-0924-2903FA85C0BA}" dt="2021-01-14T13:49:03.935" v="80" actId="20577"/>
      <pc:docMkLst>
        <pc:docMk/>
      </pc:docMkLst>
      <pc:sldChg chg="modSp">
        <pc:chgData name="Andrew Chapkowski" userId="S::andr5624@esri.com::cc027ef5-c822-4d7f-84b5-142784909041" providerId="AD" clId="Web-{12636916-1037-7D66-0924-2903FA85C0BA}" dt="2021-01-14T13:46:15.244" v="72" actId="20577"/>
        <pc:sldMkLst>
          <pc:docMk/>
          <pc:sldMk cId="3277903714" sldId="699"/>
        </pc:sldMkLst>
        <pc:spChg chg="mod">
          <ac:chgData name="Andrew Chapkowski" userId="S::andr5624@esri.com::cc027ef5-c822-4d7f-84b5-142784909041" providerId="AD" clId="Web-{12636916-1037-7D66-0924-2903FA85C0BA}" dt="2021-01-14T13:46:15.244" v="72" actId="20577"/>
          <ac:spMkLst>
            <pc:docMk/>
            <pc:sldMk cId="3277903714" sldId="699"/>
            <ac:spMk id="7" creationId="{E7B512FD-7F22-4E4A-A878-10706E926C95}"/>
          </ac:spMkLst>
        </pc:spChg>
        <pc:spChg chg="mod">
          <ac:chgData name="Andrew Chapkowski" userId="S::andr5624@esri.com::cc027ef5-c822-4d7f-84b5-142784909041" providerId="AD" clId="Web-{12636916-1037-7D66-0924-2903FA85C0BA}" dt="2021-01-14T13:35:53.717" v="65" actId="20577"/>
          <ac:spMkLst>
            <pc:docMk/>
            <pc:sldMk cId="3277903714" sldId="699"/>
            <ac:spMk id="50" creationId="{E2517549-8406-E740-85E7-49B4C190C025}"/>
          </ac:spMkLst>
        </pc:spChg>
      </pc:sldChg>
      <pc:sldChg chg="addSp delSp modSp ord">
        <pc:chgData name="Andrew Chapkowski" userId="S::andr5624@esri.com::cc027ef5-c822-4d7f-84b5-142784909041" providerId="AD" clId="Web-{12636916-1037-7D66-0924-2903FA85C0BA}" dt="2021-01-14T13:46:37.573" v="76"/>
        <pc:sldMkLst>
          <pc:docMk/>
          <pc:sldMk cId="3944761036" sldId="701"/>
        </pc:sldMkLst>
        <pc:spChg chg="add mod">
          <ac:chgData name="Andrew Chapkowski" userId="S::andr5624@esri.com::cc027ef5-c822-4d7f-84b5-142784909041" providerId="AD" clId="Web-{12636916-1037-7D66-0924-2903FA85C0BA}" dt="2021-01-14T13:46:27.682" v="75"/>
          <ac:spMkLst>
            <pc:docMk/>
            <pc:sldMk cId="3944761036" sldId="701"/>
            <ac:spMk id="5" creationId="{D6503126-CF78-44EC-8114-62A985DCE031}"/>
          </ac:spMkLst>
        </pc:spChg>
        <pc:spChg chg="del">
          <ac:chgData name="Andrew Chapkowski" userId="S::andr5624@esri.com::cc027ef5-c822-4d7f-84b5-142784909041" providerId="AD" clId="Web-{12636916-1037-7D66-0924-2903FA85C0BA}" dt="2021-01-14T13:46:27.682" v="75"/>
          <ac:spMkLst>
            <pc:docMk/>
            <pc:sldMk cId="3944761036" sldId="701"/>
            <ac:spMk id="7" creationId="{E7B512FD-7F22-4E4A-A878-10706E926C95}"/>
          </ac:spMkLst>
        </pc:spChg>
        <pc:spChg chg="mod">
          <ac:chgData name="Andrew Chapkowski" userId="S::andr5624@esri.com::cc027ef5-c822-4d7f-84b5-142784909041" providerId="AD" clId="Web-{12636916-1037-7D66-0924-2903FA85C0BA}" dt="2021-01-14T13:46:20.682" v="74" actId="20577"/>
          <ac:spMkLst>
            <pc:docMk/>
            <pc:sldMk cId="3944761036" sldId="701"/>
            <ac:spMk id="50" creationId="{E2517549-8406-E740-85E7-49B4C190C025}"/>
          </ac:spMkLst>
        </pc:spChg>
      </pc:sldChg>
      <pc:sldChg chg="addSp delSp modSp">
        <pc:chgData name="Andrew Chapkowski" userId="S::andr5624@esri.com::cc027ef5-c822-4d7f-84b5-142784909041" providerId="AD" clId="Web-{12636916-1037-7D66-0924-2903FA85C0BA}" dt="2021-01-14T13:30:40.555" v="42" actId="20577"/>
        <pc:sldMkLst>
          <pc:docMk/>
          <pc:sldMk cId="495466974" sldId="705"/>
        </pc:sldMkLst>
        <pc:spChg chg="mod">
          <ac:chgData name="Andrew Chapkowski" userId="S::andr5624@esri.com::cc027ef5-c822-4d7f-84b5-142784909041" providerId="AD" clId="Web-{12636916-1037-7D66-0924-2903FA85C0BA}" dt="2021-01-14T13:30:40.555" v="42" actId="20577"/>
          <ac:spMkLst>
            <pc:docMk/>
            <pc:sldMk cId="495466974" sldId="705"/>
            <ac:spMk id="5" creationId="{00000000-0000-0000-0000-000000000000}"/>
          </ac:spMkLst>
        </pc:spChg>
        <pc:spChg chg="del">
          <ac:chgData name="Andrew Chapkowski" userId="S::andr5624@esri.com::cc027ef5-c822-4d7f-84b5-142784909041" providerId="AD" clId="Web-{12636916-1037-7D66-0924-2903FA85C0BA}" dt="2021-01-14T13:30:30.351" v="33"/>
          <ac:spMkLst>
            <pc:docMk/>
            <pc:sldMk cId="495466974" sldId="705"/>
            <ac:spMk id="34" creationId="{D957DF54-02A6-D145-B7C5-A2A517C399B8}"/>
          </ac:spMkLst>
        </pc:spChg>
        <pc:picChg chg="add mod ord modCrop">
          <ac:chgData name="Andrew Chapkowski" userId="S::andr5624@esri.com::cc027ef5-c822-4d7f-84b5-142784909041" providerId="AD" clId="Web-{12636916-1037-7D66-0924-2903FA85C0BA}" dt="2021-01-14T13:30:30.351" v="33"/>
          <ac:picMkLst>
            <pc:docMk/>
            <pc:sldMk cId="495466974" sldId="705"/>
            <ac:picMk id="7" creationId="{9EC472EE-1C68-46FF-B2E7-C221C6EE2C6D}"/>
          </ac:picMkLst>
        </pc:picChg>
      </pc:sldChg>
      <pc:sldChg chg="modSp add ord replId">
        <pc:chgData name="Andrew Chapkowski" userId="S::andr5624@esri.com::cc027ef5-c822-4d7f-84b5-142784909041" providerId="AD" clId="Web-{12636916-1037-7D66-0924-2903FA85C0BA}" dt="2021-01-14T13:49:03.935" v="80" actId="20577"/>
        <pc:sldMkLst>
          <pc:docMk/>
          <pc:sldMk cId="1917798139" sldId="706"/>
        </pc:sldMkLst>
        <pc:spChg chg="mod">
          <ac:chgData name="Andrew Chapkowski" userId="S::andr5624@esri.com::cc027ef5-c822-4d7f-84b5-142784909041" providerId="AD" clId="Web-{12636916-1037-7D66-0924-2903FA85C0BA}" dt="2021-01-14T13:49:03.935" v="80" actId="20577"/>
          <ac:spMkLst>
            <pc:docMk/>
            <pc:sldMk cId="1917798139" sldId="706"/>
            <ac:spMk id="2" creationId="{816B0A39-F017-7E49-8450-75FB7414A614}"/>
          </ac:spMkLst>
        </pc:spChg>
      </pc:sldChg>
    </pc:docChg>
  </pc:docChgLst>
  <pc:docChgLst>
    <pc:chgData name="Andrew Chapkowski" userId="S::andr5624@esri.com::cc027ef5-c822-4d7f-84b5-142784909041" providerId="AD" clId="Web-{486D4C96-D919-B080-57CA-7D5CEF6F7408}"/>
    <pc:docChg chg="addSld delSld modSld sldOrd modSection">
      <pc:chgData name="Andrew Chapkowski" userId="S::andr5624@esri.com::cc027ef5-c822-4d7f-84b5-142784909041" providerId="AD" clId="Web-{486D4C96-D919-B080-57CA-7D5CEF6F7408}" dt="2021-01-14T17:51:49.983" v="55"/>
      <pc:docMkLst>
        <pc:docMk/>
      </pc:docMkLst>
      <pc:sldChg chg="del">
        <pc:chgData name="Andrew Chapkowski" userId="S::andr5624@esri.com::cc027ef5-c822-4d7f-84b5-142784909041" providerId="AD" clId="Web-{486D4C96-D919-B080-57CA-7D5CEF6F7408}" dt="2021-01-14T17:51:49.983" v="55"/>
        <pc:sldMkLst>
          <pc:docMk/>
          <pc:sldMk cId="199046590" sldId="680"/>
        </pc:sldMkLst>
      </pc:sldChg>
      <pc:sldChg chg="addSp modSp">
        <pc:chgData name="Andrew Chapkowski" userId="S::andr5624@esri.com::cc027ef5-c822-4d7f-84b5-142784909041" providerId="AD" clId="Web-{486D4C96-D919-B080-57CA-7D5CEF6F7408}" dt="2021-01-14T17:51:39.076" v="54" actId="1076"/>
        <pc:sldMkLst>
          <pc:docMk/>
          <pc:sldMk cId="3277903714" sldId="699"/>
        </pc:sldMkLst>
        <pc:picChg chg="add mod">
          <ac:chgData name="Andrew Chapkowski" userId="S::andr5624@esri.com::cc027ef5-c822-4d7f-84b5-142784909041" providerId="AD" clId="Web-{486D4C96-D919-B080-57CA-7D5CEF6F7408}" dt="2021-01-14T17:51:39.076" v="54" actId="1076"/>
          <ac:picMkLst>
            <pc:docMk/>
            <pc:sldMk cId="3277903714" sldId="699"/>
            <ac:picMk id="5" creationId="{E8858E5B-AB11-4BF5-A087-E4D48FEFB966}"/>
          </ac:picMkLst>
        </pc:picChg>
      </pc:sldChg>
      <pc:sldChg chg="addSp delSp modSp mod modShow">
        <pc:chgData name="Andrew Chapkowski" userId="S::andr5624@esri.com::cc027ef5-c822-4d7f-84b5-142784909041" providerId="AD" clId="Web-{486D4C96-D919-B080-57CA-7D5CEF6F7408}" dt="2021-01-14T17:51:26.373" v="51"/>
        <pc:sldMkLst>
          <pc:docMk/>
          <pc:sldMk cId="571101175" sldId="702"/>
        </pc:sldMkLst>
        <pc:spChg chg="del">
          <ac:chgData name="Andrew Chapkowski" userId="S::andr5624@esri.com::cc027ef5-c822-4d7f-84b5-142784909041" providerId="AD" clId="Web-{486D4C96-D919-B080-57CA-7D5CEF6F7408}" dt="2021-01-14T17:50:09.840" v="0"/>
          <ac:spMkLst>
            <pc:docMk/>
            <pc:sldMk cId="571101175" sldId="702"/>
            <ac:spMk id="34" creationId="{D957DF54-02A6-D145-B7C5-A2A517C399B8}"/>
          </ac:spMkLst>
        </pc:spChg>
        <pc:picChg chg="add mod ord modCrop">
          <ac:chgData name="Andrew Chapkowski" userId="S::andr5624@esri.com::cc027ef5-c822-4d7f-84b5-142784909041" providerId="AD" clId="Web-{486D4C96-D919-B080-57CA-7D5CEF6F7408}" dt="2021-01-14T17:50:09.840" v="0"/>
          <ac:picMkLst>
            <pc:docMk/>
            <pc:sldMk cId="571101175" sldId="702"/>
            <ac:picMk id="7" creationId="{4B81A8F0-6284-445E-8B6E-309F99D00B2B}"/>
          </ac:picMkLst>
        </pc:picChg>
      </pc:sldChg>
      <pc:sldChg chg="modSp del ord">
        <pc:chgData name="Andrew Chapkowski" userId="S::andr5624@esri.com::cc027ef5-c822-4d7f-84b5-142784909041" providerId="AD" clId="Web-{486D4C96-D919-B080-57CA-7D5CEF6F7408}" dt="2021-01-14T17:51:04.232" v="12"/>
        <pc:sldMkLst>
          <pc:docMk/>
          <pc:sldMk cId="1225474926" sldId="703"/>
        </pc:sldMkLst>
        <pc:spChg chg="mod">
          <ac:chgData name="Andrew Chapkowski" userId="S::andr5624@esri.com::cc027ef5-c822-4d7f-84b5-142784909041" providerId="AD" clId="Web-{486D4C96-D919-B080-57CA-7D5CEF6F7408}" dt="2021-01-14T17:50:43.137" v="9" actId="20577"/>
          <ac:spMkLst>
            <pc:docMk/>
            <pc:sldMk cId="1225474926" sldId="703"/>
            <ac:spMk id="5" creationId="{00000000-0000-0000-0000-000000000000}"/>
          </ac:spMkLst>
        </pc:spChg>
      </pc:sldChg>
      <pc:sldChg chg="del">
        <pc:chgData name="Andrew Chapkowski" userId="S::andr5624@esri.com::cc027ef5-c822-4d7f-84b5-142784909041" providerId="AD" clId="Web-{486D4C96-D919-B080-57CA-7D5CEF6F7408}" dt="2021-01-14T17:50:21.699" v="1"/>
        <pc:sldMkLst>
          <pc:docMk/>
          <pc:sldMk cId="2243054589" sldId="704"/>
        </pc:sldMkLst>
      </pc:sldChg>
      <pc:sldChg chg="modSp add mod ord replId modShow">
        <pc:chgData name="Andrew Chapkowski" userId="S::andr5624@esri.com::cc027ef5-c822-4d7f-84b5-142784909041" providerId="AD" clId="Web-{486D4C96-D919-B080-57CA-7D5CEF6F7408}" dt="2021-01-14T17:51:29.685" v="52"/>
        <pc:sldMkLst>
          <pc:docMk/>
          <pc:sldMk cId="308653166" sldId="711"/>
        </pc:sldMkLst>
        <pc:spChg chg="mod">
          <ac:chgData name="Andrew Chapkowski" userId="S::andr5624@esri.com::cc027ef5-c822-4d7f-84b5-142784909041" providerId="AD" clId="Web-{486D4C96-D919-B080-57CA-7D5CEF6F7408}" dt="2021-01-14T17:51:15.216" v="39" actId="20577"/>
          <ac:spMkLst>
            <pc:docMk/>
            <pc:sldMk cId="308653166" sldId="711"/>
            <ac:spMk id="2" creationId="{816B0A39-F017-7E49-8450-75FB7414A614}"/>
          </ac:spMkLst>
        </pc:spChg>
        <pc:spChg chg="mod">
          <ac:chgData name="Andrew Chapkowski" userId="S::andr5624@esri.com::cc027ef5-c822-4d7f-84b5-142784909041" providerId="AD" clId="Web-{486D4C96-D919-B080-57CA-7D5CEF6F7408}" dt="2021-01-14T17:51:21.857" v="50" actId="20577"/>
          <ac:spMkLst>
            <pc:docMk/>
            <pc:sldMk cId="308653166" sldId="711"/>
            <ac:spMk id="3" creationId="{3900A067-10B5-0740-9B8E-094820E2263C}"/>
          </ac:spMkLst>
        </pc:spChg>
      </pc:sldChg>
    </pc:docChg>
  </pc:docChgLst>
  <pc:docChgLst>
    <pc:chgData name="Mohit Aggarwal" userId="3e5358f0-876d-4091-b472-758fa47c4f6f" providerId="ADAL" clId="{4DF8752B-347A-9941-A27D-EF4D00557F98}"/>
    <pc:docChg chg="undo custSel addSld delSld modSld sldOrd modSection">
      <pc:chgData name="Mohit Aggarwal" userId="3e5358f0-876d-4091-b472-758fa47c4f6f" providerId="ADAL" clId="{4DF8752B-347A-9941-A27D-EF4D00557F98}" dt="2021-01-15T17:14:39.665" v="503" actId="2696"/>
      <pc:docMkLst>
        <pc:docMk/>
      </pc:docMkLst>
      <pc:sldChg chg="addSp delSp modSp add mod">
        <pc:chgData name="Mohit Aggarwal" userId="3e5358f0-876d-4091-b472-758fa47c4f6f" providerId="ADAL" clId="{4DF8752B-347A-9941-A27D-EF4D00557F98}" dt="2021-01-15T16:16:00.809" v="398" actId="255"/>
        <pc:sldMkLst>
          <pc:docMk/>
          <pc:sldMk cId="2057987645" sldId="707"/>
        </pc:sldMkLst>
        <pc:spChg chg="mod">
          <ac:chgData name="Mohit Aggarwal" userId="3e5358f0-876d-4091-b472-758fa47c4f6f" providerId="ADAL" clId="{4DF8752B-347A-9941-A27D-EF4D00557F98}" dt="2021-01-15T16:16:00.809" v="398" actId="255"/>
          <ac:spMkLst>
            <pc:docMk/>
            <pc:sldMk cId="2057987645" sldId="707"/>
            <ac:spMk id="5" creationId="{00000000-0000-0000-0000-000000000000}"/>
          </ac:spMkLst>
        </pc:spChg>
        <pc:spChg chg="mod">
          <ac:chgData name="Mohit Aggarwal" userId="3e5358f0-876d-4091-b472-758fa47c4f6f" providerId="ADAL" clId="{4DF8752B-347A-9941-A27D-EF4D00557F98}" dt="2021-01-15T16:15:18.077" v="392" actId="1076"/>
          <ac:spMkLst>
            <pc:docMk/>
            <pc:sldMk cId="2057987645" sldId="707"/>
            <ac:spMk id="6" creationId="{00000000-0000-0000-0000-000000000000}"/>
          </ac:spMkLst>
        </pc:spChg>
        <pc:spChg chg="add del mod">
          <ac:chgData name="Mohit Aggarwal" userId="3e5358f0-876d-4091-b472-758fa47c4f6f" providerId="ADAL" clId="{4DF8752B-347A-9941-A27D-EF4D00557F98}" dt="2021-01-15T16:14:51.579" v="388" actId="478"/>
          <ac:spMkLst>
            <pc:docMk/>
            <pc:sldMk cId="2057987645" sldId="707"/>
            <ac:spMk id="12" creationId="{ECFA4331-78C1-4D4F-B4B4-10E45EDCCBBB}"/>
          </ac:spMkLst>
        </pc:spChg>
        <pc:spChg chg="del">
          <ac:chgData name="Mohit Aggarwal" userId="3e5358f0-876d-4091-b472-758fa47c4f6f" providerId="ADAL" clId="{4DF8752B-347A-9941-A27D-EF4D00557F98}" dt="2021-01-14T22:00:41.047" v="310" actId="931"/>
          <ac:spMkLst>
            <pc:docMk/>
            <pc:sldMk cId="2057987645" sldId="707"/>
            <ac:spMk id="34" creationId="{D957DF54-02A6-D145-B7C5-A2A517C399B8}"/>
          </ac:spMkLst>
        </pc:spChg>
        <pc:picChg chg="add del mod">
          <ac:chgData name="Mohit Aggarwal" userId="3e5358f0-876d-4091-b472-758fa47c4f6f" providerId="ADAL" clId="{4DF8752B-347A-9941-A27D-EF4D00557F98}" dt="2021-01-15T16:14:50.082" v="387" actId="478"/>
          <ac:picMkLst>
            <pc:docMk/>
            <pc:sldMk cId="2057987645" sldId="707"/>
            <ac:picMk id="9" creationId="{495B2E12-834C-B74C-ADA3-BF169E6AC069}"/>
          </ac:picMkLst>
        </pc:picChg>
      </pc:sldChg>
      <pc:sldChg chg="addSp delSp modSp add mod modShow">
        <pc:chgData name="Mohit Aggarwal" userId="3e5358f0-876d-4091-b472-758fa47c4f6f" providerId="ADAL" clId="{4DF8752B-347A-9941-A27D-EF4D00557F98}" dt="2021-01-14T23:42:57.925" v="339" actId="729"/>
        <pc:sldMkLst>
          <pc:docMk/>
          <pc:sldMk cId="4281874510" sldId="708"/>
        </pc:sldMkLst>
        <pc:spChg chg="mod">
          <ac:chgData name="Mohit Aggarwal" userId="3e5358f0-876d-4091-b472-758fa47c4f6f" providerId="ADAL" clId="{4DF8752B-347A-9941-A27D-EF4D00557F98}" dt="2021-01-14T16:51:55.336" v="74" actId="20577"/>
          <ac:spMkLst>
            <pc:docMk/>
            <pc:sldMk cId="4281874510" sldId="708"/>
            <ac:spMk id="5" creationId="{00000000-0000-0000-0000-000000000000}"/>
          </ac:spMkLst>
        </pc:spChg>
        <pc:spChg chg="mod">
          <ac:chgData name="Mohit Aggarwal" userId="3e5358f0-876d-4091-b472-758fa47c4f6f" providerId="ADAL" clId="{4DF8752B-347A-9941-A27D-EF4D00557F98}" dt="2021-01-14T16:52:01.035" v="88" actId="20577"/>
          <ac:spMkLst>
            <pc:docMk/>
            <pc:sldMk cId="4281874510" sldId="708"/>
            <ac:spMk id="6" creationId="{00000000-0000-0000-0000-000000000000}"/>
          </ac:spMkLst>
        </pc:spChg>
        <pc:spChg chg="mod">
          <ac:chgData name="Mohit Aggarwal" userId="3e5358f0-876d-4091-b472-758fa47c4f6f" providerId="ADAL" clId="{4DF8752B-347A-9941-A27D-EF4D00557F98}" dt="2021-01-14T16:52:22.712" v="90"/>
          <ac:spMkLst>
            <pc:docMk/>
            <pc:sldMk cId="4281874510" sldId="708"/>
            <ac:spMk id="19" creationId="{60C1A09C-A509-594A-984D-2649195829A9}"/>
          </ac:spMkLst>
        </pc:spChg>
        <pc:spChg chg="mod">
          <ac:chgData name="Mohit Aggarwal" userId="3e5358f0-876d-4091-b472-758fa47c4f6f" providerId="ADAL" clId="{4DF8752B-347A-9941-A27D-EF4D00557F98}" dt="2021-01-14T16:52:22.712" v="90"/>
          <ac:spMkLst>
            <pc:docMk/>
            <pc:sldMk cId="4281874510" sldId="708"/>
            <ac:spMk id="20" creationId="{7960560A-6368-EA43-AEDF-3EDEB8864725}"/>
          </ac:spMkLst>
        </pc:spChg>
        <pc:spChg chg="mod">
          <ac:chgData name="Mohit Aggarwal" userId="3e5358f0-876d-4091-b472-758fa47c4f6f" providerId="ADAL" clId="{4DF8752B-347A-9941-A27D-EF4D00557F98}" dt="2021-01-14T16:52:29.055" v="92"/>
          <ac:spMkLst>
            <pc:docMk/>
            <pc:sldMk cId="4281874510" sldId="708"/>
            <ac:spMk id="27" creationId="{CBF3C8DF-C860-3843-836A-F332E98FFD6A}"/>
          </ac:spMkLst>
        </pc:spChg>
        <pc:spChg chg="mod">
          <ac:chgData name="Mohit Aggarwal" userId="3e5358f0-876d-4091-b472-758fa47c4f6f" providerId="ADAL" clId="{4DF8752B-347A-9941-A27D-EF4D00557F98}" dt="2021-01-14T16:52:29.055" v="92"/>
          <ac:spMkLst>
            <pc:docMk/>
            <pc:sldMk cId="4281874510" sldId="708"/>
            <ac:spMk id="28" creationId="{E834E752-C6AF-624A-8566-79CBD3EB7FAC}"/>
          </ac:spMkLst>
        </pc:spChg>
        <pc:spChg chg="del">
          <ac:chgData name="Mohit Aggarwal" userId="3e5358f0-876d-4091-b472-758fa47c4f6f" providerId="ADAL" clId="{4DF8752B-347A-9941-A27D-EF4D00557F98}" dt="2021-01-14T22:01:50.847" v="317" actId="931"/>
          <ac:spMkLst>
            <pc:docMk/>
            <pc:sldMk cId="4281874510" sldId="708"/>
            <ac:spMk id="34" creationId="{D957DF54-02A6-D145-B7C5-A2A517C399B8}"/>
          </ac:spMkLst>
        </pc:spChg>
        <pc:grpChg chg="add mod">
          <ac:chgData name="Mohit Aggarwal" userId="3e5358f0-876d-4091-b472-758fa47c4f6f" providerId="ADAL" clId="{4DF8752B-347A-9941-A27D-EF4D00557F98}" dt="2021-01-14T16:52:22.712" v="90"/>
          <ac:grpSpMkLst>
            <pc:docMk/>
            <pc:sldMk cId="4281874510" sldId="708"/>
            <ac:grpSpMk id="13" creationId="{A98C256D-2E62-1B48-A764-A6C1CDCBA72B}"/>
          </ac:grpSpMkLst>
        </pc:grpChg>
        <pc:grpChg chg="mod">
          <ac:chgData name="Mohit Aggarwal" userId="3e5358f0-876d-4091-b472-758fa47c4f6f" providerId="ADAL" clId="{4DF8752B-347A-9941-A27D-EF4D00557F98}" dt="2021-01-14T16:52:22.712" v="90"/>
          <ac:grpSpMkLst>
            <pc:docMk/>
            <pc:sldMk cId="4281874510" sldId="708"/>
            <ac:grpSpMk id="14" creationId="{691DCA41-F7A8-1A40-9F7F-4A6AEAF9E65A}"/>
          </ac:grpSpMkLst>
        </pc:grpChg>
        <pc:grpChg chg="mod">
          <ac:chgData name="Mohit Aggarwal" userId="3e5358f0-876d-4091-b472-758fa47c4f6f" providerId="ADAL" clId="{4DF8752B-347A-9941-A27D-EF4D00557F98}" dt="2021-01-14T16:52:22.712" v="90"/>
          <ac:grpSpMkLst>
            <pc:docMk/>
            <pc:sldMk cId="4281874510" sldId="708"/>
            <ac:grpSpMk id="15" creationId="{E7B025C8-DA09-4F4D-8529-07AFD3041C37}"/>
          </ac:grpSpMkLst>
        </pc:grpChg>
        <pc:grpChg chg="add mod">
          <ac:chgData name="Mohit Aggarwal" userId="3e5358f0-876d-4091-b472-758fa47c4f6f" providerId="ADAL" clId="{4DF8752B-347A-9941-A27D-EF4D00557F98}" dt="2021-01-14T16:52:29.055" v="92"/>
          <ac:grpSpMkLst>
            <pc:docMk/>
            <pc:sldMk cId="4281874510" sldId="708"/>
            <ac:grpSpMk id="21" creationId="{1F91A1B0-9642-5E4C-A022-75B771156DFD}"/>
          </ac:grpSpMkLst>
        </pc:grpChg>
        <pc:grpChg chg="mod">
          <ac:chgData name="Mohit Aggarwal" userId="3e5358f0-876d-4091-b472-758fa47c4f6f" providerId="ADAL" clId="{4DF8752B-347A-9941-A27D-EF4D00557F98}" dt="2021-01-14T16:52:29.055" v="92"/>
          <ac:grpSpMkLst>
            <pc:docMk/>
            <pc:sldMk cId="4281874510" sldId="708"/>
            <ac:grpSpMk id="22" creationId="{2F60D20A-7F76-2C40-95A9-BCE809ADB702}"/>
          </ac:grpSpMkLst>
        </pc:grpChg>
        <pc:grpChg chg="mod">
          <ac:chgData name="Mohit Aggarwal" userId="3e5358f0-876d-4091-b472-758fa47c4f6f" providerId="ADAL" clId="{4DF8752B-347A-9941-A27D-EF4D00557F98}" dt="2021-01-14T16:52:29.055" v="92"/>
          <ac:grpSpMkLst>
            <pc:docMk/>
            <pc:sldMk cId="4281874510" sldId="708"/>
            <ac:grpSpMk id="23" creationId="{C8695E0F-7A58-F34C-8F34-D77C2C1970BF}"/>
          </ac:grpSpMkLst>
        </pc:grpChg>
        <pc:picChg chg="add mod">
          <ac:chgData name="Mohit Aggarwal" userId="3e5358f0-876d-4091-b472-758fa47c4f6f" providerId="ADAL" clId="{4DF8752B-347A-9941-A27D-EF4D00557F98}" dt="2021-01-14T22:03:07.051" v="324" actId="1076"/>
          <ac:picMkLst>
            <pc:docMk/>
            <pc:sldMk cId="4281874510" sldId="708"/>
            <ac:picMk id="9" creationId="{A147D1D9-6F74-C344-82A7-B4B25FBED674}"/>
          </ac:picMkLst>
        </pc:picChg>
        <pc:picChg chg="mod">
          <ac:chgData name="Mohit Aggarwal" userId="3e5358f0-876d-4091-b472-758fa47c4f6f" providerId="ADAL" clId="{4DF8752B-347A-9941-A27D-EF4D00557F98}" dt="2021-01-14T16:52:22.712" v="90"/>
          <ac:picMkLst>
            <pc:docMk/>
            <pc:sldMk cId="4281874510" sldId="708"/>
            <ac:picMk id="16" creationId="{61DD43A2-17AA-4645-AAC4-189566417A25}"/>
          </ac:picMkLst>
        </pc:picChg>
        <pc:picChg chg="mod">
          <ac:chgData name="Mohit Aggarwal" userId="3e5358f0-876d-4091-b472-758fa47c4f6f" providerId="ADAL" clId="{4DF8752B-347A-9941-A27D-EF4D00557F98}" dt="2021-01-14T16:52:22.712" v="90"/>
          <ac:picMkLst>
            <pc:docMk/>
            <pc:sldMk cId="4281874510" sldId="708"/>
            <ac:picMk id="17" creationId="{EBC2FD45-8499-014C-9447-42DED6F2014B}"/>
          </ac:picMkLst>
        </pc:picChg>
        <pc:picChg chg="mod">
          <ac:chgData name="Mohit Aggarwal" userId="3e5358f0-876d-4091-b472-758fa47c4f6f" providerId="ADAL" clId="{4DF8752B-347A-9941-A27D-EF4D00557F98}" dt="2021-01-14T16:52:22.712" v="90"/>
          <ac:picMkLst>
            <pc:docMk/>
            <pc:sldMk cId="4281874510" sldId="708"/>
            <ac:picMk id="18" creationId="{4422C114-E2A0-3C45-A3D9-4BADCF26A063}"/>
          </ac:picMkLst>
        </pc:picChg>
        <pc:picChg chg="mod">
          <ac:chgData name="Mohit Aggarwal" userId="3e5358f0-876d-4091-b472-758fa47c4f6f" providerId="ADAL" clId="{4DF8752B-347A-9941-A27D-EF4D00557F98}" dt="2021-01-14T16:52:29.055" v="92"/>
          <ac:picMkLst>
            <pc:docMk/>
            <pc:sldMk cId="4281874510" sldId="708"/>
            <ac:picMk id="24" creationId="{3E162F2B-DCE5-D448-8FA4-19EC8C8C59B0}"/>
          </ac:picMkLst>
        </pc:picChg>
        <pc:picChg chg="mod">
          <ac:chgData name="Mohit Aggarwal" userId="3e5358f0-876d-4091-b472-758fa47c4f6f" providerId="ADAL" clId="{4DF8752B-347A-9941-A27D-EF4D00557F98}" dt="2021-01-14T16:52:29.055" v="92"/>
          <ac:picMkLst>
            <pc:docMk/>
            <pc:sldMk cId="4281874510" sldId="708"/>
            <ac:picMk id="25" creationId="{86898A77-1423-7546-9C6F-A9C52D0C64C3}"/>
          </ac:picMkLst>
        </pc:picChg>
        <pc:picChg chg="mod">
          <ac:chgData name="Mohit Aggarwal" userId="3e5358f0-876d-4091-b472-758fa47c4f6f" providerId="ADAL" clId="{4DF8752B-347A-9941-A27D-EF4D00557F98}" dt="2021-01-14T16:52:29.055" v="92"/>
          <ac:picMkLst>
            <pc:docMk/>
            <pc:sldMk cId="4281874510" sldId="708"/>
            <ac:picMk id="26" creationId="{8780EFF7-039D-F241-A1A2-6957A7717486}"/>
          </ac:picMkLst>
        </pc:picChg>
      </pc:sldChg>
      <pc:sldChg chg="addSp delSp modSp add del mod ord">
        <pc:chgData name="Mohit Aggarwal" userId="3e5358f0-876d-4091-b472-758fa47c4f6f" providerId="ADAL" clId="{4DF8752B-347A-9941-A27D-EF4D00557F98}" dt="2021-01-15T16:18:49.225" v="422" actId="2696"/>
        <pc:sldMkLst>
          <pc:docMk/>
          <pc:sldMk cId="186385586" sldId="709"/>
        </pc:sldMkLst>
        <pc:spChg chg="add del mod">
          <ac:chgData name="Mohit Aggarwal" userId="3e5358f0-876d-4091-b472-758fa47c4f6f" providerId="ADAL" clId="{4DF8752B-347A-9941-A27D-EF4D00557F98}" dt="2021-01-14T16:53:29.734" v="101" actId="478"/>
          <ac:spMkLst>
            <pc:docMk/>
            <pc:sldMk cId="186385586" sldId="709"/>
            <ac:spMk id="5" creationId="{8EB6E99F-2CCD-7D4C-A834-809152A3CF1F}"/>
          </ac:spMkLst>
        </pc:spChg>
        <pc:spChg chg="mod">
          <ac:chgData name="Mohit Aggarwal" userId="3e5358f0-876d-4091-b472-758fa47c4f6f" providerId="ADAL" clId="{4DF8752B-347A-9941-A27D-EF4D00557F98}" dt="2021-01-15T16:08:57.748" v="342" actId="14100"/>
          <ac:spMkLst>
            <pc:docMk/>
            <pc:sldMk cId="186385586" sldId="709"/>
            <ac:spMk id="7" creationId="{E7B512FD-7F22-4E4A-A878-10706E926C95}"/>
          </ac:spMkLst>
        </pc:spChg>
        <pc:spChg chg="mod">
          <ac:chgData name="Mohit Aggarwal" userId="3e5358f0-876d-4091-b472-758fa47c4f6f" providerId="ADAL" clId="{4DF8752B-347A-9941-A27D-EF4D00557F98}" dt="2021-01-15T16:17:13.728" v="406" actId="14100"/>
          <ac:spMkLst>
            <pc:docMk/>
            <pc:sldMk cId="186385586" sldId="709"/>
            <ac:spMk id="19" creationId="{600D8D40-F20C-4E46-87B0-1D557AEE5A3B}"/>
          </ac:spMkLst>
        </pc:spChg>
        <pc:spChg chg="mod">
          <ac:chgData name="Mohit Aggarwal" userId="3e5358f0-876d-4091-b472-758fa47c4f6f" providerId="ADAL" clId="{4DF8752B-347A-9941-A27D-EF4D00557F98}" dt="2021-01-15T16:15:59.939" v="396" actId="1076"/>
          <ac:spMkLst>
            <pc:docMk/>
            <pc:sldMk cId="186385586" sldId="709"/>
            <ac:spMk id="24" creationId="{91B7A67F-B902-784A-B05D-2E9BF1A8CCF6}"/>
          </ac:spMkLst>
        </pc:spChg>
        <pc:spChg chg="mod">
          <ac:chgData name="Mohit Aggarwal" userId="3e5358f0-876d-4091-b472-758fa47c4f6f" providerId="ADAL" clId="{4DF8752B-347A-9941-A27D-EF4D00557F98}" dt="2021-01-15T16:16:43.348" v="403" actId="1076"/>
          <ac:spMkLst>
            <pc:docMk/>
            <pc:sldMk cId="186385586" sldId="709"/>
            <ac:spMk id="40" creationId="{F1936B49-1E69-CB46-A4F4-3375F79715A5}"/>
          </ac:spMkLst>
        </pc:spChg>
        <pc:spChg chg="del mod">
          <ac:chgData name="Mohit Aggarwal" userId="3e5358f0-876d-4091-b472-758fa47c4f6f" providerId="ADAL" clId="{4DF8752B-347A-9941-A27D-EF4D00557F98}" dt="2021-01-14T16:53:20.344" v="96" actId="478"/>
          <ac:spMkLst>
            <pc:docMk/>
            <pc:sldMk cId="186385586" sldId="709"/>
            <ac:spMk id="50" creationId="{E2517549-8406-E740-85E7-49B4C190C025}"/>
          </ac:spMkLst>
        </pc:spChg>
        <pc:grpChg chg="add del mod">
          <ac:chgData name="Mohit Aggarwal" userId="3e5358f0-876d-4091-b472-758fa47c4f6f" providerId="ADAL" clId="{4DF8752B-347A-9941-A27D-EF4D00557F98}" dt="2021-01-15T16:16:24.912" v="399" actId="14100"/>
          <ac:grpSpMkLst>
            <pc:docMk/>
            <pc:sldMk cId="186385586" sldId="709"/>
            <ac:grpSpMk id="3" creationId="{AA642086-7192-704D-822A-54FC0E014C6D}"/>
          </ac:grpSpMkLst>
        </pc:grpChg>
        <pc:picChg chg="add del mod">
          <ac:chgData name="Mohit Aggarwal" userId="3e5358f0-876d-4091-b472-758fa47c4f6f" providerId="ADAL" clId="{4DF8752B-347A-9941-A27D-EF4D00557F98}" dt="2021-01-15T16:07:58.821" v="341" actId="478"/>
          <ac:picMkLst>
            <pc:docMk/>
            <pc:sldMk cId="186385586" sldId="709"/>
            <ac:picMk id="9" creationId="{3C00AE00-9CAF-F34C-A191-AEADD5B4B8EF}"/>
          </ac:picMkLst>
        </pc:picChg>
        <pc:picChg chg="add del mod">
          <ac:chgData name="Mohit Aggarwal" userId="3e5358f0-876d-4091-b472-758fa47c4f6f" providerId="ADAL" clId="{4DF8752B-347A-9941-A27D-EF4D00557F98}" dt="2021-01-15T16:10:39.007" v="349" actId="478"/>
          <ac:picMkLst>
            <pc:docMk/>
            <pc:sldMk cId="186385586" sldId="709"/>
            <ac:picMk id="13" creationId="{5B3B912B-6D3F-C140-909E-49E4CC8B5A53}"/>
          </ac:picMkLst>
        </pc:picChg>
        <pc:picChg chg="add del mod">
          <ac:chgData name="Mohit Aggarwal" userId="3e5358f0-876d-4091-b472-758fa47c4f6f" providerId="ADAL" clId="{4DF8752B-347A-9941-A27D-EF4D00557F98}" dt="2021-01-14T22:07:04.952" v="332" actId="478"/>
          <ac:picMkLst>
            <pc:docMk/>
            <pc:sldMk cId="186385586" sldId="709"/>
            <ac:picMk id="15" creationId="{37ABFCA9-51D4-1145-9A14-C50C6A1BD17D}"/>
          </ac:picMkLst>
        </pc:picChg>
        <pc:picChg chg="add del mod">
          <ac:chgData name="Mohit Aggarwal" userId="3e5358f0-876d-4091-b472-758fa47c4f6f" providerId="ADAL" clId="{4DF8752B-347A-9941-A27D-EF4D00557F98}" dt="2021-01-15T16:11:28.042" v="361" actId="478"/>
          <ac:picMkLst>
            <pc:docMk/>
            <pc:sldMk cId="186385586" sldId="709"/>
            <ac:picMk id="16" creationId="{ADEAC044-6D88-2644-9388-1F0735B4DC42}"/>
          </ac:picMkLst>
        </pc:picChg>
        <pc:picChg chg="add del mod">
          <ac:chgData name="Mohit Aggarwal" userId="3e5358f0-876d-4091-b472-758fa47c4f6f" providerId="ADAL" clId="{4DF8752B-347A-9941-A27D-EF4D00557F98}" dt="2021-01-15T16:11:44.483" v="365" actId="478"/>
          <ac:picMkLst>
            <pc:docMk/>
            <pc:sldMk cId="186385586" sldId="709"/>
            <ac:picMk id="18" creationId="{AAB6ACC4-B81B-8240-A6B1-F569471ABED9}"/>
          </ac:picMkLst>
        </pc:picChg>
        <pc:picChg chg="add del mod">
          <ac:chgData name="Mohit Aggarwal" userId="3e5358f0-876d-4091-b472-758fa47c4f6f" providerId="ADAL" clId="{4DF8752B-347A-9941-A27D-EF4D00557F98}" dt="2021-01-15T16:13:01.313" v="379" actId="478"/>
          <ac:picMkLst>
            <pc:docMk/>
            <pc:sldMk cId="186385586" sldId="709"/>
            <ac:picMk id="21" creationId="{BDA3E9C1-9003-ED46-8545-B3105DEC0AD7}"/>
          </ac:picMkLst>
        </pc:picChg>
        <pc:picChg chg="add mod">
          <ac:chgData name="Mohit Aggarwal" userId="3e5358f0-876d-4091-b472-758fa47c4f6f" providerId="ADAL" clId="{4DF8752B-347A-9941-A27D-EF4D00557F98}" dt="2021-01-15T16:14:05.929" v="385" actId="14100"/>
          <ac:picMkLst>
            <pc:docMk/>
            <pc:sldMk cId="186385586" sldId="709"/>
            <ac:picMk id="23" creationId="{CC6B95EB-52F4-3048-A4F3-4196BC013CF9}"/>
          </ac:picMkLst>
        </pc:picChg>
      </pc:sldChg>
      <pc:sldChg chg="addSp delSp modSp add mod modShow">
        <pc:chgData name="Mohit Aggarwal" userId="3e5358f0-876d-4091-b472-758fa47c4f6f" providerId="ADAL" clId="{4DF8752B-347A-9941-A27D-EF4D00557F98}" dt="2021-01-14T23:43:03.076" v="340" actId="729"/>
        <pc:sldMkLst>
          <pc:docMk/>
          <pc:sldMk cId="4240111144" sldId="710"/>
        </pc:sldMkLst>
        <pc:spChg chg="mod">
          <ac:chgData name="Mohit Aggarwal" userId="3e5358f0-876d-4091-b472-758fa47c4f6f" providerId="ADAL" clId="{4DF8752B-347A-9941-A27D-EF4D00557F98}" dt="2021-01-14T16:54:29.913" v="129" actId="20577"/>
          <ac:spMkLst>
            <pc:docMk/>
            <pc:sldMk cId="4240111144" sldId="710"/>
            <ac:spMk id="5" creationId="{00000000-0000-0000-0000-000000000000}"/>
          </ac:spMkLst>
        </pc:spChg>
        <pc:spChg chg="del">
          <ac:chgData name="Mohit Aggarwal" userId="3e5358f0-876d-4091-b472-758fa47c4f6f" providerId="ADAL" clId="{4DF8752B-347A-9941-A27D-EF4D00557F98}" dt="2021-01-14T22:02:05.276" v="320" actId="931"/>
          <ac:spMkLst>
            <pc:docMk/>
            <pc:sldMk cId="4240111144" sldId="710"/>
            <ac:spMk id="34" creationId="{D957DF54-02A6-D145-B7C5-A2A517C399B8}"/>
          </ac:spMkLst>
        </pc:spChg>
        <pc:picChg chg="add mod">
          <ac:chgData name="Mohit Aggarwal" userId="3e5358f0-876d-4091-b472-758fa47c4f6f" providerId="ADAL" clId="{4DF8752B-347A-9941-A27D-EF4D00557F98}" dt="2021-01-14T22:03:13.773" v="325" actId="14100"/>
          <ac:picMkLst>
            <pc:docMk/>
            <pc:sldMk cId="4240111144" sldId="710"/>
            <ac:picMk id="9" creationId="{AD9843FE-1D60-254A-A349-C98EF2D2189B}"/>
          </ac:picMkLst>
        </pc:picChg>
      </pc:sldChg>
      <pc:sldChg chg="modSp add del mod ord">
        <pc:chgData name="Mohit Aggarwal" userId="3e5358f0-876d-4091-b472-758fa47c4f6f" providerId="ADAL" clId="{4DF8752B-347A-9941-A27D-EF4D00557F98}" dt="2021-01-14T17:00:12.256" v="137" actId="2696"/>
        <pc:sldMkLst>
          <pc:docMk/>
          <pc:sldMk cId="2366957607" sldId="711"/>
        </pc:sldMkLst>
        <pc:spChg chg="mod">
          <ac:chgData name="Mohit Aggarwal" userId="3e5358f0-876d-4091-b472-758fa47c4f6f" providerId="ADAL" clId="{4DF8752B-347A-9941-A27D-EF4D00557F98}" dt="2021-01-14T16:58:52.102" v="136" actId="20577"/>
          <ac:spMkLst>
            <pc:docMk/>
            <pc:sldMk cId="2366957607" sldId="711"/>
            <ac:spMk id="7" creationId="{E7B512FD-7F22-4E4A-A878-10706E926C95}"/>
          </ac:spMkLst>
        </pc:spChg>
      </pc:sldChg>
      <pc:sldChg chg="add del ord">
        <pc:chgData name="Mohit Aggarwal" userId="3e5358f0-876d-4091-b472-758fa47c4f6f" providerId="ADAL" clId="{4DF8752B-347A-9941-A27D-EF4D00557F98}" dt="2021-01-14T18:11:08.865" v="159" actId="2696"/>
        <pc:sldMkLst>
          <pc:docMk/>
          <pc:sldMk cId="74224839" sldId="712"/>
        </pc:sldMkLst>
      </pc:sldChg>
      <pc:sldChg chg="delSp modSp add mod ord">
        <pc:chgData name="Mohit Aggarwal" userId="3e5358f0-876d-4091-b472-758fa47c4f6f" providerId="ADAL" clId="{4DF8752B-347A-9941-A27D-EF4D00557F98}" dt="2021-01-14T18:22:25.197" v="309" actId="20577"/>
        <pc:sldMkLst>
          <pc:docMk/>
          <pc:sldMk cId="432244781" sldId="712"/>
        </pc:sldMkLst>
        <pc:spChg chg="mod">
          <ac:chgData name="Mohit Aggarwal" userId="3e5358f0-876d-4091-b472-758fa47c4f6f" providerId="ADAL" clId="{4DF8752B-347A-9941-A27D-EF4D00557F98}" dt="2021-01-14T18:22:25.197" v="309" actId="20577"/>
          <ac:spMkLst>
            <pc:docMk/>
            <pc:sldMk cId="432244781" sldId="712"/>
            <ac:spMk id="7" creationId="{E7B512FD-7F22-4E4A-A878-10706E926C95}"/>
          </ac:spMkLst>
        </pc:spChg>
        <pc:spChg chg="mod">
          <ac:chgData name="Mohit Aggarwal" userId="3e5358f0-876d-4091-b472-758fa47c4f6f" providerId="ADAL" clId="{4DF8752B-347A-9941-A27D-EF4D00557F98}" dt="2021-01-14T18:17:04.686" v="223" actId="20577"/>
          <ac:spMkLst>
            <pc:docMk/>
            <pc:sldMk cId="432244781" sldId="712"/>
            <ac:spMk id="50" creationId="{E2517549-8406-E740-85E7-49B4C190C025}"/>
          </ac:spMkLst>
        </pc:spChg>
        <pc:picChg chg="del">
          <ac:chgData name="Mohit Aggarwal" userId="3e5358f0-876d-4091-b472-758fa47c4f6f" providerId="ADAL" clId="{4DF8752B-347A-9941-A27D-EF4D00557F98}" dt="2021-01-14T18:17:08.949" v="224" actId="478"/>
          <ac:picMkLst>
            <pc:docMk/>
            <pc:sldMk cId="432244781" sldId="712"/>
            <ac:picMk id="5" creationId="{E8858E5B-AB11-4BF5-A087-E4D48FEFB966}"/>
          </ac:picMkLst>
        </pc:picChg>
      </pc:sldChg>
      <pc:sldChg chg="addSp delSp modSp add mod ord">
        <pc:chgData name="Mohit Aggarwal" userId="3e5358f0-876d-4091-b472-758fa47c4f6f" providerId="ADAL" clId="{4DF8752B-347A-9941-A27D-EF4D00557F98}" dt="2021-01-15T16:18:33.765" v="421" actId="962"/>
        <pc:sldMkLst>
          <pc:docMk/>
          <pc:sldMk cId="2193676801" sldId="713"/>
        </pc:sldMkLst>
        <pc:spChg chg="del mod">
          <ac:chgData name="Mohit Aggarwal" userId="3e5358f0-876d-4091-b472-758fa47c4f6f" providerId="ADAL" clId="{4DF8752B-347A-9941-A27D-EF4D00557F98}" dt="2021-01-15T16:17:46.574" v="410" actId="478"/>
          <ac:spMkLst>
            <pc:docMk/>
            <pc:sldMk cId="2193676801" sldId="713"/>
            <ac:spMk id="7" creationId="{E7B512FD-7F22-4E4A-A878-10706E926C95}"/>
          </ac:spMkLst>
        </pc:spChg>
        <pc:spChg chg="add del mod">
          <ac:chgData name="Mohit Aggarwal" userId="3e5358f0-876d-4091-b472-758fa47c4f6f" providerId="ADAL" clId="{4DF8752B-347A-9941-A27D-EF4D00557F98}" dt="2021-01-15T16:17:53.278" v="413" actId="478"/>
          <ac:spMkLst>
            <pc:docMk/>
            <pc:sldMk cId="2193676801" sldId="713"/>
            <ac:spMk id="9" creationId="{7BD4A1A7-9C70-394D-855A-8876D66968D2}"/>
          </ac:spMkLst>
        </pc:spChg>
        <pc:spChg chg="add del mod">
          <ac:chgData name="Mohit Aggarwal" userId="3e5358f0-876d-4091-b472-758fa47c4f6f" providerId="ADAL" clId="{4DF8752B-347A-9941-A27D-EF4D00557F98}" dt="2021-01-15T16:18:03.223" v="417" actId="478"/>
          <ac:spMkLst>
            <pc:docMk/>
            <pc:sldMk cId="2193676801" sldId="713"/>
            <ac:spMk id="11" creationId="{B80C1C4E-C96E-2440-A5E4-B61B3F8220DB}"/>
          </ac:spMkLst>
        </pc:spChg>
        <pc:spChg chg="add mod">
          <ac:chgData name="Mohit Aggarwal" userId="3e5358f0-876d-4091-b472-758fa47c4f6f" providerId="ADAL" clId="{4DF8752B-347A-9941-A27D-EF4D00557F98}" dt="2021-01-15T16:18:18.043" v="418"/>
          <ac:spMkLst>
            <pc:docMk/>
            <pc:sldMk cId="2193676801" sldId="713"/>
            <ac:spMk id="20" creationId="{25D73B2B-BCB9-7642-8FE8-7C6F1B8A6387}"/>
          </ac:spMkLst>
        </pc:spChg>
        <pc:spChg chg="del">
          <ac:chgData name="Mohit Aggarwal" userId="3e5358f0-876d-4091-b472-758fa47c4f6f" providerId="ADAL" clId="{4DF8752B-347A-9941-A27D-EF4D00557F98}" dt="2021-01-15T16:17:56.083" v="414" actId="478"/>
          <ac:spMkLst>
            <pc:docMk/>
            <pc:sldMk cId="2193676801" sldId="713"/>
            <ac:spMk id="50" creationId="{E2517549-8406-E740-85E7-49B4C190C025}"/>
          </ac:spMkLst>
        </pc:spChg>
        <pc:grpChg chg="add del">
          <ac:chgData name="Mohit Aggarwal" userId="3e5358f0-876d-4091-b472-758fa47c4f6f" providerId="ADAL" clId="{4DF8752B-347A-9941-A27D-EF4D00557F98}" dt="2021-01-15T16:17:49.513" v="412" actId="478"/>
          <ac:grpSpMkLst>
            <pc:docMk/>
            <pc:sldMk cId="2193676801" sldId="713"/>
            <ac:grpSpMk id="3" creationId="{AA642086-7192-704D-822A-54FC0E014C6D}"/>
          </ac:grpSpMkLst>
        </pc:grpChg>
        <pc:picChg chg="del">
          <ac:chgData name="Mohit Aggarwal" userId="3e5358f0-876d-4091-b472-758fa47c4f6f" providerId="ADAL" clId="{4DF8752B-347A-9941-A27D-EF4D00557F98}" dt="2021-01-15T16:17:57.627" v="415" actId="478"/>
          <ac:picMkLst>
            <pc:docMk/>
            <pc:sldMk cId="2193676801" sldId="713"/>
            <ac:picMk id="5" creationId="{E8858E5B-AB11-4BF5-A087-E4D48FEFB966}"/>
          </ac:picMkLst>
        </pc:picChg>
        <pc:picChg chg="add mod">
          <ac:chgData name="Mohit Aggarwal" userId="3e5358f0-876d-4091-b472-758fa47c4f6f" providerId="ADAL" clId="{4DF8752B-347A-9941-A27D-EF4D00557F98}" dt="2021-01-15T16:18:33.765" v="421" actId="962"/>
          <ac:picMkLst>
            <pc:docMk/>
            <pc:sldMk cId="2193676801" sldId="713"/>
            <ac:picMk id="21" creationId="{B54B0E07-C1B3-EF4F-8DAA-4A19DDC994CB}"/>
          </ac:picMkLst>
        </pc:picChg>
      </pc:sldChg>
      <pc:sldChg chg="addSp delSp modSp add del mod">
        <pc:chgData name="Mohit Aggarwal" userId="3e5358f0-876d-4091-b472-758fa47c4f6f" providerId="ADAL" clId="{4DF8752B-347A-9941-A27D-EF4D00557F98}" dt="2021-01-15T17:14:39.665" v="503" actId="2696"/>
        <pc:sldMkLst>
          <pc:docMk/>
          <pc:sldMk cId="1640039104" sldId="714"/>
        </pc:sldMkLst>
        <pc:spChg chg="add del mod">
          <ac:chgData name="Mohit Aggarwal" userId="3e5358f0-876d-4091-b472-758fa47c4f6f" providerId="ADAL" clId="{4DF8752B-347A-9941-A27D-EF4D00557F98}" dt="2021-01-15T17:09:58.726" v="430" actId="931"/>
          <ac:spMkLst>
            <pc:docMk/>
            <pc:sldMk cId="1640039104" sldId="714"/>
            <ac:spMk id="6" creationId="{250CAED3-4E73-F348-AA66-E658EA2DFCFD}"/>
          </ac:spMkLst>
        </pc:spChg>
        <pc:spChg chg="del mod">
          <ac:chgData name="Mohit Aggarwal" userId="3e5358f0-876d-4091-b472-758fa47c4f6f" providerId="ADAL" clId="{4DF8752B-347A-9941-A27D-EF4D00557F98}" dt="2021-01-15T17:09:29.723" v="425" actId="478"/>
          <ac:spMkLst>
            <pc:docMk/>
            <pc:sldMk cId="1640039104" sldId="714"/>
            <ac:spMk id="7" creationId="{E7B512FD-7F22-4E4A-A878-10706E926C95}"/>
          </ac:spMkLst>
        </pc:spChg>
        <pc:spChg chg="add del mod">
          <ac:chgData name="Mohit Aggarwal" userId="3e5358f0-876d-4091-b472-758fa47c4f6f" providerId="ADAL" clId="{4DF8752B-347A-9941-A27D-EF4D00557F98}" dt="2021-01-15T17:09:44.210" v="429" actId="478"/>
          <ac:spMkLst>
            <pc:docMk/>
            <pc:sldMk cId="1640039104" sldId="714"/>
            <ac:spMk id="10" creationId="{E0D2288C-DC94-C147-B69E-C3CB1752F84A}"/>
          </ac:spMkLst>
        </pc:spChg>
        <pc:spChg chg="add mod">
          <ac:chgData name="Mohit Aggarwal" userId="3e5358f0-876d-4091-b472-758fa47c4f6f" providerId="ADAL" clId="{4DF8752B-347A-9941-A27D-EF4D00557F98}" dt="2021-01-15T17:13:27.366" v="492" actId="1076"/>
          <ac:spMkLst>
            <pc:docMk/>
            <pc:sldMk cId="1640039104" sldId="714"/>
            <ac:spMk id="20" creationId="{7673152D-F4DE-AB43-B319-3EF5A2C8605E}"/>
          </ac:spMkLst>
        </pc:spChg>
        <pc:spChg chg="del">
          <ac:chgData name="Mohit Aggarwal" userId="3e5358f0-876d-4091-b472-758fa47c4f6f" providerId="ADAL" clId="{4DF8752B-347A-9941-A27D-EF4D00557F98}" dt="2021-01-15T17:09:31.838" v="426" actId="478"/>
          <ac:spMkLst>
            <pc:docMk/>
            <pc:sldMk cId="1640039104" sldId="714"/>
            <ac:spMk id="50" creationId="{E2517549-8406-E740-85E7-49B4C190C025}"/>
          </ac:spMkLst>
        </pc:spChg>
        <pc:grpChg chg="mod">
          <ac:chgData name="Mohit Aggarwal" userId="3e5358f0-876d-4091-b472-758fa47c4f6f" providerId="ADAL" clId="{4DF8752B-347A-9941-A27D-EF4D00557F98}" dt="2021-01-15T17:13:11.127" v="490" actId="1076"/>
          <ac:grpSpMkLst>
            <pc:docMk/>
            <pc:sldMk cId="1640039104" sldId="714"/>
            <ac:grpSpMk id="3" creationId="{AA642086-7192-704D-822A-54FC0E014C6D}"/>
          </ac:grpSpMkLst>
        </pc:grpChg>
        <pc:picChg chg="add mod">
          <ac:chgData name="Mohit Aggarwal" userId="3e5358f0-876d-4091-b472-758fa47c4f6f" providerId="ADAL" clId="{4DF8752B-347A-9941-A27D-EF4D00557F98}" dt="2021-01-15T17:10:25.338" v="438" actId="14100"/>
          <ac:picMkLst>
            <pc:docMk/>
            <pc:sldMk cId="1640039104" sldId="714"/>
            <ac:picMk id="12" creationId="{1C59FC4A-8D34-E844-A45C-135333EE29BA}"/>
          </ac:picMkLst>
        </pc:picChg>
      </pc:sldChg>
      <pc:sldChg chg="addSp delSp modSp add mod">
        <pc:chgData name="Mohit Aggarwal" userId="3e5358f0-876d-4091-b472-758fa47c4f6f" providerId="ADAL" clId="{4DF8752B-347A-9941-A27D-EF4D00557F98}" dt="2021-01-15T17:14:29.708" v="502"/>
        <pc:sldMkLst>
          <pc:docMk/>
          <pc:sldMk cId="4194445782" sldId="715"/>
        </pc:sldMkLst>
        <pc:spChg chg="add del mod">
          <ac:chgData name="Mohit Aggarwal" userId="3e5358f0-876d-4091-b472-758fa47c4f6f" providerId="ADAL" clId="{4DF8752B-347A-9941-A27D-EF4D00557F98}" dt="2021-01-15T17:14:04.057" v="499" actId="478"/>
          <ac:spMkLst>
            <pc:docMk/>
            <pc:sldMk cId="4194445782" sldId="715"/>
            <ac:spMk id="6" creationId="{03EA4F66-CAA7-F545-AD20-7A71C4E04A55}"/>
          </ac:spMkLst>
        </pc:spChg>
        <pc:spChg chg="del">
          <ac:chgData name="Mohit Aggarwal" userId="3e5358f0-876d-4091-b472-758fa47c4f6f" providerId="ADAL" clId="{4DF8752B-347A-9941-A27D-EF4D00557F98}" dt="2021-01-15T17:13:55.856" v="496" actId="478"/>
          <ac:spMkLst>
            <pc:docMk/>
            <pc:sldMk cId="4194445782" sldId="715"/>
            <ac:spMk id="7" creationId="{E7B512FD-7F22-4E4A-A878-10706E926C95}"/>
          </ac:spMkLst>
        </pc:spChg>
        <pc:spChg chg="add del mod">
          <ac:chgData name="Mohit Aggarwal" userId="3e5358f0-876d-4091-b472-758fa47c4f6f" providerId="ADAL" clId="{4DF8752B-347A-9941-A27D-EF4D00557F98}" dt="2021-01-15T17:14:10.627" v="500" actId="478"/>
          <ac:spMkLst>
            <pc:docMk/>
            <pc:sldMk cId="4194445782" sldId="715"/>
            <ac:spMk id="10" creationId="{04EF495D-897B-E847-A353-D740B0DAC31B}"/>
          </ac:spMkLst>
        </pc:spChg>
        <pc:spChg chg="add mod">
          <ac:chgData name="Mohit Aggarwal" userId="3e5358f0-876d-4091-b472-758fa47c4f6f" providerId="ADAL" clId="{4DF8752B-347A-9941-A27D-EF4D00557F98}" dt="2021-01-15T17:14:23.210" v="501"/>
          <ac:spMkLst>
            <pc:docMk/>
            <pc:sldMk cId="4194445782" sldId="715"/>
            <ac:spMk id="18" creationId="{DB5D1BA0-F013-4049-B826-66880D0959E4}"/>
          </ac:spMkLst>
        </pc:spChg>
        <pc:spChg chg="del">
          <ac:chgData name="Mohit Aggarwal" userId="3e5358f0-876d-4091-b472-758fa47c4f6f" providerId="ADAL" clId="{4DF8752B-347A-9941-A27D-EF4D00557F98}" dt="2021-01-15T17:13:46.763" v="494" actId="478"/>
          <ac:spMkLst>
            <pc:docMk/>
            <pc:sldMk cId="4194445782" sldId="715"/>
            <ac:spMk id="24" creationId="{91B7A67F-B902-784A-B05D-2E9BF1A8CCF6}"/>
          </ac:spMkLst>
        </pc:spChg>
        <pc:spChg chg="del">
          <ac:chgData name="Mohit Aggarwal" userId="3e5358f0-876d-4091-b472-758fa47c4f6f" providerId="ADAL" clId="{4DF8752B-347A-9941-A27D-EF4D00557F98}" dt="2021-01-15T17:13:52.945" v="495" actId="478"/>
          <ac:spMkLst>
            <pc:docMk/>
            <pc:sldMk cId="4194445782" sldId="715"/>
            <ac:spMk id="50" creationId="{E2517549-8406-E740-85E7-49B4C190C025}"/>
          </ac:spMkLst>
        </pc:spChg>
        <pc:grpChg chg="add del">
          <ac:chgData name="Mohit Aggarwal" userId="3e5358f0-876d-4091-b472-758fa47c4f6f" providerId="ADAL" clId="{4DF8752B-347A-9941-A27D-EF4D00557F98}" dt="2021-01-15T17:14:00.520" v="498" actId="478"/>
          <ac:grpSpMkLst>
            <pc:docMk/>
            <pc:sldMk cId="4194445782" sldId="715"/>
            <ac:grpSpMk id="3" creationId="{AA642086-7192-704D-822A-54FC0E014C6D}"/>
          </ac:grpSpMkLst>
        </pc:grpChg>
        <pc:picChg chg="add mod">
          <ac:chgData name="Mohit Aggarwal" userId="3e5358f0-876d-4091-b472-758fa47c4f6f" providerId="ADAL" clId="{4DF8752B-347A-9941-A27D-EF4D00557F98}" dt="2021-01-15T17:14:29.708" v="502"/>
          <ac:picMkLst>
            <pc:docMk/>
            <pc:sldMk cId="4194445782" sldId="715"/>
            <ac:picMk id="20" creationId="{1F64F60F-719E-4541-89DA-AA6EE0988CD2}"/>
          </ac:picMkLst>
        </pc:picChg>
      </pc:sldChg>
    </pc:docChg>
  </pc:docChgLst>
  <pc:docChgLst>
    <pc:chgData name="Andrew Chapkowski" userId="cc027ef5-c822-4d7f-84b5-142784909041" providerId="ADAL" clId="{C4FF2088-BE1A-40A7-AE5F-2A09ED84C8E7}"/>
    <pc:docChg chg="custSel addSld modSld sldOrd">
      <pc:chgData name="Andrew Chapkowski" userId="cc027ef5-c822-4d7f-84b5-142784909041" providerId="ADAL" clId="{C4FF2088-BE1A-40A7-AE5F-2A09ED84C8E7}" dt="2021-01-13T15:19:37.802" v="88" actId="20577"/>
      <pc:docMkLst>
        <pc:docMk/>
      </pc:docMkLst>
      <pc:sldChg chg="addSp delSp modSp">
        <pc:chgData name="Andrew Chapkowski" userId="cc027ef5-c822-4d7f-84b5-142784909041" providerId="ADAL" clId="{C4FF2088-BE1A-40A7-AE5F-2A09ED84C8E7}" dt="2021-01-13T15:00:52.008" v="60" actId="1076"/>
        <pc:sldMkLst>
          <pc:docMk/>
          <pc:sldMk cId="2371010739" sldId="698"/>
        </pc:sldMkLst>
        <pc:spChg chg="mod">
          <ac:chgData name="Andrew Chapkowski" userId="cc027ef5-c822-4d7f-84b5-142784909041" providerId="ADAL" clId="{C4FF2088-BE1A-40A7-AE5F-2A09ED84C8E7}" dt="2021-01-13T15:00:52.008" v="60" actId="1076"/>
          <ac:spMkLst>
            <pc:docMk/>
            <pc:sldMk cId="2371010739" sldId="698"/>
            <ac:spMk id="7" creationId="{E7B512FD-7F22-4E4A-A878-10706E926C95}"/>
          </ac:spMkLst>
        </pc:spChg>
        <pc:picChg chg="add mod">
          <ac:chgData name="Andrew Chapkowski" userId="cc027ef5-c822-4d7f-84b5-142784909041" providerId="ADAL" clId="{C4FF2088-BE1A-40A7-AE5F-2A09ED84C8E7}" dt="2021-01-13T15:00:45.328" v="59" actId="1076"/>
          <ac:picMkLst>
            <pc:docMk/>
            <pc:sldMk cId="2371010739" sldId="698"/>
            <ac:picMk id="14" creationId="{B76AA334-4316-44D4-97B0-DF2A526B92DF}"/>
          </ac:picMkLst>
        </pc:picChg>
        <pc:picChg chg="del">
          <ac:chgData name="Andrew Chapkowski" userId="cc027ef5-c822-4d7f-84b5-142784909041" providerId="ADAL" clId="{C4FF2088-BE1A-40A7-AE5F-2A09ED84C8E7}" dt="2021-01-13T15:00:31.529" v="55" actId="478"/>
          <ac:picMkLst>
            <pc:docMk/>
            <pc:sldMk cId="2371010739" sldId="698"/>
            <ac:picMk id="2052" creationId="{4042EADC-36B0-4E8C-8285-61BBA9EF09C9}"/>
          </ac:picMkLst>
        </pc:picChg>
      </pc:sldChg>
      <pc:sldChg chg="addSp delSp modSp">
        <pc:chgData name="Andrew Chapkowski" userId="cc027ef5-c822-4d7f-84b5-142784909041" providerId="ADAL" clId="{C4FF2088-BE1A-40A7-AE5F-2A09ED84C8E7}" dt="2021-01-13T15:00:29.118" v="54"/>
        <pc:sldMkLst>
          <pc:docMk/>
          <pc:sldMk cId="3277903714" sldId="699"/>
        </pc:sldMkLst>
        <pc:spChg chg="add mod">
          <ac:chgData name="Andrew Chapkowski" userId="cc027ef5-c822-4d7f-84b5-142784909041" providerId="ADAL" clId="{C4FF2088-BE1A-40A7-AE5F-2A09ED84C8E7}" dt="2021-01-13T15:00:23.789" v="52" actId="1076"/>
          <ac:spMkLst>
            <pc:docMk/>
            <pc:sldMk cId="3277903714" sldId="699"/>
            <ac:spMk id="4" creationId="{56DD6EA3-1918-4B7F-AEC1-F6D30F4E5AF9}"/>
          </ac:spMkLst>
        </pc:spChg>
        <pc:spChg chg="mod">
          <ac:chgData name="Andrew Chapkowski" userId="cc027ef5-c822-4d7f-84b5-142784909041" providerId="ADAL" clId="{C4FF2088-BE1A-40A7-AE5F-2A09ED84C8E7}" dt="2021-01-13T14:56:40.633" v="11" actId="20577"/>
          <ac:spMkLst>
            <pc:docMk/>
            <pc:sldMk cId="3277903714" sldId="699"/>
            <ac:spMk id="7" creationId="{E7B512FD-7F22-4E4A-A878-10706E926C95}"/>
          </ac:spMkLst>
        </pc:spChg>
        <pc:grpChg chg="mod">
          <ac:chgData name="Andrew Chapkowski" userId="cc027ef5-c822-4d7f-84b5-142784909041" providerId="ADAL" clId="{C4FF2088-BE1A-40A7-AE5F-2A09ED84C8E7}" dt="2021-01-13T15:00:23.789" v="52" actId="1076"/>
          <ac:grpSpMkLst>
            <pc:docMk/>
            <pc:sldMk cId="3277903714" sldId="699"/>
            <ac:grpSpMk id="2" creationId="{11692401-9C94-0C46-B113-16E6EF20CB47}"/>
          </ac:grpSpMkLst>
        </pc:grpChg>
        <pc:grpChg chg="mod">
          <ac:chgData name="Andrew Chapkowski" userId="cc027ef5-c822-4d7f-84b5-142784909041" providerId="ADAL" clId="{C4FF2088-BE1A-40A7-AE5F-2A09ED84C8E7}" dt="2021-01-13T15:00:23.789" v="52" actId="1076"/>
          <ac:grpSpMkLst>
            <pc:docMk/>
            <pc:sldMk cId="3277903714" sldId="699"/>
            <ac:grpSpMk id="3" creationId="{AA642086-7192-704D-822A-54FC0E014C6D}"/>
          </ac:grpSpMkLst>
        </pc:grpChg>
        <pc:grpChg chg="mod">
          <ac:chgData name="Andrew Chapkowski" userId="cc027ef5-c822-4d7f-84b5-142784909041" providerId="ADAL" clId="{C4FF2088-BE1A-40A7-AE5F-2A09ED84C8E7}" dt="2021-01-13T15:00:23.789" v="52" actId="1076"/>
          <ac:grpSpMkLst>
            <pc:docMk/>
            <pc:sldMk cId="3277903714" sldId="699"/>
            <ac:grpSpMk id="8" creationId="{30BEF102-BA3B-CB41-8697-181FF86B50B1}"/>
          </ac:grpSpMkLst>
        </pc:grpChg>
        <pc:picChg chg="add del mod">
          <ac:chgData name="Andrew Chapkowski" userId="cc027ef5-c822-4d7f-84b5-142784909041" providerId="ADAL" clId="{C4FF2088-BE1A-40A7-AE5F-2A09ED84C8E7}" dt="2021-01-13T15:00:29.118" v="54"/>
          <ac:picMkLst>
            <pc:docMk/>
            <pc:sldMk cId="3277903714" sldId="699"/>
            <ac:picMk id="1025" creationId="{9A5A2814-AAD6-4737-A26D-F5E3CE772A68}"/>
          </ac:picMkLst>
        </pc:picChg>
      </pc:sldChg>
      <pc:sldChg chg="addSp delSp modSp">
        <pc:chgData name="Andrew Chapkowski" userId="cc027ef5-c822-4d7f-84b5-142784909041" providerId="ADAL" clId="{C4FF2088-BE1A-40A7-AE5F-2A09ED84C8E7}" dt="2021-01-13T14:57:16.503" v="38" actId="14100"/>
        <pc:sldMkLst>
          <pc:docMk/>
          <pc:sldMk cId="1209719515" sldId="700"/>
        </pc:sldMkLst>
        <pc:spChg chg="del">
          <ac:chgData name="Andrew Chapkowski" userId="cc027ef5-c822-4d7f-84b5-142784909041" providerId="ADAL" clId="{C4FF2088-BE1A-40A7-AE5F-2A09ED84C8E7}" dt="2021-01-13T14:54:42.071" v="0"/>
          <ac:spMkLst>
            <pc:docMk/>
            <pc:sldMk cId="1209719515" sldId="700"/>
            <ac:spMk id="7" creationId="{E7B512FD-7F22-4E4A-A878-10706E926C95}"/>
          </ac:spMkLst>
        </pc:spChg>
        <pc:spChg chg="add mod">
          <ac:chgData name="Andrew Chapkowski" userId="cc027ef5-c822-4d7f-84b5-142784909041" providerId="ADAL" clId="{C4FF2088-BE1A-40A7-AE5F-2A09ED84C8E7}" dt="2021-01-13T14:57:16.503" v="38" actId="14100"/>
          <ac:spMkLst>
            <pc:docMk/>
            <pc:sldMk cId="1209719515" sldId="700"/>
            <ac:spMk id="32" creationId="{2D207EEE-0D04-4C2A-BB93-36ADE74CA176}"/>
          </ac:spMkLst>
        </pc:spChg>
        <pc:grpChg chg="add del mod">
          <ac:chgData name="Andrew Chapkowski" userId="cc027ef5-c822-4d7f-84b5-142784909041" providerId="ADAL" clId="{C4FF2088-BE1A-40A7-AE5F-2A09ED84C8E7}" dt="2021-01-13T14:55:18.345" v="4"/>
          <ac:grpSpMkLst>
            <pc:docMk/>
            <pc:sldMk cId="1209719515" sldId="700"/>
            <ac:grpSpMk id="14" creationId="{2A7791D8-72E1-4F59-A855-3B48BDD9CD76}"/>
          </ac:grpSpMkLst>
        </pc:grpChg>
        <pc:grpChg chg="mod">
          <ac:chgData name="Andrew Chapkowski" userId="cc027ef5-c822-4d7f-84b5-142784909041" providerId="ADAL" clId="{C4FF2088-BE1A-40A7-AE5F-2A09ED84C8E7}" dt="2021-01-13T14:55:17.471" v="3"/>
          <ac:grpSpMkLst>
            <pc:docMk/>
            <pc:sldMk cId="1209719515" sldId="700"/>
            <ac:grpSpMk id="15" creationId="{41E0CBB9-5FEC-4E6A-ADDB-FA930980B1E8}"/>
          </ac:grpSpMkLst>
        </pc:grpChg>
        <pc:grpChg chg="mod">
          <ac:chgData name="Andrew Chapkowski" userId="cc027ef5-c822-4d7f-84b5-142784909041" providerId="ADAL" clId="{C4FF2088-BE1A-40A7-AE5F-2A09ED84C8E7}" dt="2021-01-13T14:55:17.471" v="3"/>
          <ac:grpSpMkLst>
            <pc:docMk/>
            <pc:sldMk cId="1209719515" sldId="700"/>
            <ac:grpSpMk id="16" creationId="{EA07115B-09F0-4235-BE9F-69C6E21A20A7}"/>
          </ac:grpSpMkLst>
        </pc:grpChg>
        <pc:grpChg chg="add del mod">
          <ac:chgData name="Andrew Chapkowski" userId="cc027ef5-c822-4d7f-84b5-142784909041" providerId="ADAL" clId="{C4FF2088-BE1A-40A7-AE5F-2A09ED84C8E7}" dt="2021-01-13T14:56:36.926" v="6"/>
          <ac:grpSpMkLst>
            <pc:docMk/>
            <pc:sldMk cId="1209719515" sldId="700"/>
            <ac:grpSpMk id="23" creationId="{B8997E25-D0D5-47F4-B8D9-08983D3F4ECB}"/>
          </ac:grpSpMkLst>
        </pc:grpChg>
        <pc:grpChg chg="mod">
          <ac:chgData name="Andrew Chapkowski" userId="cc027ef5-c822-4d7f-84b5-142784909041" providerId="ADAL" clId="{C4FF2088-BE1A-40A7-AE5F-2A09ED84C8E7}" dt="2021-01-13T14:56:32.463" v="5"/>
          <ac:grpSpMkLst>
            <pc:docMk/>
            <pc:sldMk cId="1209719515" sldId="700"/>
            <ac:grpSpMk id="25" creationId="{FAA233AB-F9A0-494B-9153-D17049864974}"/>
          </ac:grpSpMkLst>
        </pc:grpChg>
        <pc:grpChg chg="mod">
          <ac:chgData name="Andrew Chapkowski" userId="cc027ef5-c822-4d7f-84b5-142784909041" providerId="ADAL" clId="{C4FF2088-BE1A-40A7-AE5F-2A09ED84C8E7}" dt="2021-01-13T14:56:32.463" v="5"/>
          <ac:grpSpMkLst>
            <pc:docMk/>
            <pc:sldMk cId="1209719515" sldId="700"/>
            <ac:grpSpMk id="26" creationId="{51AE6457-CC75-4D88-BDC0-EE73BD36193F}"/>
          </ac:grpSpMkLst>
        </pc:grpChg>
        <pc:picChg chg="add mod">
          <ac:chgData name="Andrew Chapkowski" userId="cc027ef5-c822-4d7f-84b5-142784909041" providerId="ADAL" clId="{C4FF2088-BE1A-40A7-AE5F-2A09ED84C8E7}" dt="2021-01-13T14:54:49.167" v="2" actId="1076"/>
          <ac:picMkLst>
            <pc:docMk/>
            <pc:sldMk cId="1209719515" sldId="700"/>
            <ac:picMk id="4" creationId="{466507D9-6CE8-45C1-87E9-A5424C08C142}"/>
          </ac:picMkLst>
        </pc:picChg>
      </pc:sldChg>
      <pc:sldChg chg="modSp add ord">
        <pc:chgData name="Andrew Chapkowski" userId="cc027ef5-c822-4d7f-84b5-142784909041" providerId="ADAL" clId="{C4FF2088-BE1A-40A7-AE5F-2A09ED84C8E7}" dt="2021-01-13T15:19:37.802" v="88" actId="20577"/>
        <pc:sldMkLst>
          <pc:docMk/>
          <pc:sldMk cId="495466974" sldId="705"/>
        </pc:sldMkLst>
        <pc:spChg chg="mod">
          <ac:chgData name="Andrew Chapkowski" userId="cc027ef5-c822-4d7f-84b5-142784909041" providerId="ADAL" clId="{C4FF2088-BE1A-40A7-AE5F-2A09ED84C8E7}" dt="2021-01-13T15:19:37.802" v="88" actId="20577"/>
          <ac:spMkLst>
            <pc:docMk/>
            <pc:sldMk cId="495466974" sldId="705"/>
            <ac:spMk id="5" creationId="{00000000-0000-0000-0000-000000000000}"/>
          </ac:spMkLst>
        </pc:spChg>
      </pc:sldChg>
    </pc:docChg>
  </pc:docChgLst>
  <pc:docChgLst>
    <pc:chgData name="Andrew Chapkowski" userId="S::andr5624@esri.com::cc027ef5-c822-4d7f-84b5-142784909041" providerId="AD" clId="Web-{ED4F55E3-F3CA-8C38-8565-91BCF96DADD7}"/>
    <pc:docChg chg="addSld modSld sldOrd modSection">
      <pc:chgData name="Andrew Chapkowski" userId="S::andr5624@esri.com::cc027ef5-c822-4d7f-84b5-142784909041" providerId="AD" clId="Web-{ED4F55E3-F3CA-8C38-8565-91BCF96DADD7}" dt="2021-01-12T18:55:56.768" v="62"/>
      <pc:docMkLst>
        <pc:docMk/>
      </pc:docMkLst>
      <pc:sldChg chg="mod modShow">
        <pc:chgData name="Andrew Chapkowski" userId="S::andr5624@esri.com::cc027ef5-c822-4d7f-84b5-142784909041" providerId="AD" clId="Web-{ED4F55E3-F3CA-8C38-8565-91BCF96DADD7}" dt="2021-01-12T18:55:55.221" v="59"/>
        <pc:sldMkLst>
          <pc:docMk/>
          <pc:sldMk cId="1496020719" sldId="588"/>
        </pc:sldMkLst>
      </pc:sldChg>
      <pc:sldChg chg="mod modShow">
        <pc:chgData name="Andrew Chapkowski" userId="S::andr5624@esri.com::cc027ef5-c822-4d7f-84b5-142784909041" providerId="AD" clId="Web-{ED4F55E3-F3CA-8C38-8565-91BCF96DADD7}" dt="2021-01-12T18:55:54.846" v="58"/>
        <pc:sldMkLst>
          <pc:docMk/>
          <pc:sldMk cId="631322578" sldId="603"/>
        </pc:sldMkLst>
      </pc:sldChg>
      <pc:sldChg chg="mod modShow">
        <pc:chgData name="Andrew Chapkowski" userId="S::andr5624@esri.com::cc027ef5-c822-4d7f-84b5-142784909041" providerId="AD" clId="Web-{ED4F55E3-F3CA-8C38-8565-91BCF96DADD7}" dt="2021-01-12T18:55:55.627" v="60"/>
        <pc:sldMkLst>
          <pc:docMk/>
          <pc:sldMk cId="1849590448" sldId="671"/>
        </pc:sldMkLst>
      </pc:sldChg>
      <pc:sldChg chg="mod modShow">
        <pc:chgData name="Andrew Chapkowski" userId="S::andr5624@esri.com::cc027ef5-c822-4d7f-84b5-142784909041" providerId="AD" clId="Web-{ED4F55E3-F3CA-8C38-8565-91BCF96DADD7}" dt="2021-01-12T18:55:56.299" v="61"/>
        <pc:sldMkLst>
          <pc:docMk/>
          <pc:sldMk cId="3824290379" sldId="692"/>
        </pc:sldMkLst>
      </pc:sldChg>
      <pc:sldChg chg="mod modShow">
        <pc:chgData name="Andrew Chapkowski" userId="S::andr5624@esri.com::cc027ef5-c822-4d7f-84b5-142784909041" providerId="AD" clId="Web-{ED4F55E3-F3CA-8C38-8565-91BCF96DADD7}" dt="2021-01-12T18:55:56.768" v="62"/>
        <pc:sldMkLst>
          <pc:docMk/>
          <pc:sldMk cId="367278387" sldId="695"/>
        </pc:sldMkLst>
      </pc:sldChg>
      <pc:sldChg chg="modSp add ord replId">
        <pc:chgData name="Andrew Chapkowski" userId="S::andr5624@esri.com::cc027ef5-c822-4d7f-84b5-142784909041" providerId="AD" clId="Web-{ED4F55E3-F3CA-8C38-8565-91BCF96DADD7}" dt="2021-01-12T18:55:41.564" v="57" actId="20577"/>
        <pc:sldMkLst>
          <pc:docMk/>
          <pc:sldMk cId="571101175" sldId="702"/>
        </pc:sldMkLst>
        <pc:spChg chg="mod">
          <ac:chgData name="Andrew Chapkowski" userId="S::andr5624@esri.com::cc027ef5-c822-4d7f-84b5-142784909041" providerId="AD" clId="Web-{ED4F55E3-F3CA-8C38-8565-91BCF96DADD7}" dt="2021-01-12T18:55:33.923" v="45" actId="20577"/>
          <ac:spMkLst>
            <pc:docMk/>
            <pc:sldMk cId="571101175" sldId="702"/>
            <ac:spMk id="5" creationId="{00000000-0000-0000-0000-000000000000}"/>
          </ac:spMkLst>
        </pc:spChg>
        <pc:spChg chg="mod">
          <ac:chgData name="Andrew Chapkowski" userId="S::andr5624@esri.com::cc027ef5-c822-4d7f-84b5-142784909041" providerId="AD" clId="Web-{ED4F55E3-F3CA-8C38-8565-91BCF96DADD7}" dt="2021-01-12T18:55:41.564" v="57" actId="20577"/>
          <ac:spMkLst>
            <pc:docMk/>
            <pc:sldMk cId="571101175" sldId="702"/>
            <ac:spMk id="6" creationId="{00000000-0000-0000-0000-000000000000}"/>
          </ac:spMkLst>
        </pc:spChg>
      </pc:sldChg>
      <pc:sldChg chg="modSp add replId">
        <pc:chgData name="Andrew Chapkowski" userId="S::andr5624@esri.com::cc027ef5-c822-4d7f-84b5-142784909041" providerId="AD" clId="Web-{ED4F55E3-F3CA-8C38-8565-91BCF96DADD7}" dt="2021-01-12T18:55:16.970" v="28" actId="20577"/>
        <pc:sldMkLst>
          <pc:docMk/>
          <pc:sldMk cId="1225474926" sldId="703"/>
        </pc:sldMkLst>
        <pc:spChg chg="mod">
          <ac:chgData name="Andrew Chapkowski" userId="S::andr5624@esri.com::cc027ef5-c822-4d7f-84b5-142784909041" providerId="AD" clId="Web-{ED4F55E3-F3CA-8C38-8565-91BCF96DADD7}" dt="2021-01-12T18:54:55.125" v="19" actId="20577"/>
          <ac:spMkLst>
            <pc:docMk/>
            <pc:sldMk cId="1225474926" sldId="703"/>
            <ac:spMk id="5" creationId="{00000000-0000-0000-0000-000000000000}"/>
          </ac:spMkLst>
        </pc:spChg>
        <pc:spChg chg="mod">
          <ac:chgData name="Andrew Chapkowski" userId="S::andr5624@esri.com::cc027ef5-c822-4d7f-84b5-142784909041" providerId="AD" clId="Web-{ED4F55E3-F3CA-8C38-8565-91BCF96DADD7}" dt="2021-01-12T18:55:16.970" v="28" actId="20577"/>
          <ac:spMkLst>
            <pc:docMk/>
            <pc:sldMk cId="1225474926" sldId="703"/>
            <ac:spMk id="6" creationId="{00000000-0000-0000-0000-000000000000}"/>
          </ac:spMkLst>
        </pc:spChg>
      </pc:sldChg>
      <pc:sldChg chg="modSp add ord replId">
        <pc:chgData name="Andrew Chapkowski" userId="S::andr5624@esri.com::cc027ef5-c822-4d7f-84b5-142784909041" providerId="AD" clId="Web-{ED4F55E3-F3CA-8C38-8565-91BCF96DADD7}" dt="2021-01-12T18:55:08.141" v="27" actId="20577"/>
        <pc:sldMkLst>
          <pc:docMk/>
          <pc:sldMk cId="2243054589" sldId="704"/>
        </pc:sldMkLst>
        <pc:spChg chg="mod">
          <ac:chgData name="Andrew Chapkowski" userId="S::andr5624@esri.com::cc027ef5-c822-4d7f-84b5-142784909041" providerId="AD" clId="Web-{ED4F55E3-F3CA-8C38-8565-91BCF96DADD7}" dt="2021-01-12T18:55:08.141" v="27" actId="20577"/>
          <ac:spMkLst>
            <pc:docMk/>
            <pc:sldMk cId="2243054589" sldId="704"/>
            <ac:spMk id="50" creationId="{E2517549-8406-E740-85E7-49B4C190C0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0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5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9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2/9/21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2/9/21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2/9/21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andas.pydata.org/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D9E6D7-1E7E-314C-8AA9-3F4E883E6E94}"/>
              </a:ext>
            </a:extLst>
          </p:cNvPr>
          <p:cNvGrpSpPr/>
          <p:nvPr/>
        </p:nvGrpSpPr>
        <p:grpSpPr>
          <a:xfrm>
            <a:off x="0" y="7951"/>
            <a:ext cx="12192000" cy="6858000"/>
            <a:chOff x="0" y="0"/>
            <a:chExt cx="12192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870E6F-1C36-DB43-B439-1C5623C6F7C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3" name="gradient background1">
                <a:extLst>
                  <a:ext uri="{FF2B5EF4-FFF2-40B4-BE49-F238E27FC236}">
                    <a16:creationId xmlns:a16="http://schemas.microsoft.com/office/drawing/2014/main" id="{ED48A2D6-7C7F-054D-99D2-595F565DC78A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11" name="gradient background1">
                <a:extLst>
                  <a:ext uri="{FF2B5EF4-FFF2-40B4-BE49-F238E27FC236}">
                    <a16:creationId xmlns:a16="http://schemas.microsoft.com/office/drawing/2014/main" id="{322F969B-9619-D24A-B5D0-0A84521B78B3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/>
                  </a:gs>
                  <a:gs pos="71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466C6B-A103-0646-ABFA-54B87DB55CA4}"/>
                </a:ext>
              </a:extLst>
            </p:cNvPr>
            <p:cNvGrpSpPr/>
            <p:nvPr/>
          </p:nvGrpSpPr>
          <p:grpSpPr>
            <a:xfrm>
              <a:off x="0" y="4265271"/>
              <a:ext cx="12192000" cy="2592729"/>
              <a:chOff x="0" y="4265271"/>
              <a:chExt cx="12192000" cy="2592729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BD64067-4C8A-1844-B48E-4E4D65E2A1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694677"/>
                <a:ext cx="4657343" cy="216332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1A6D62D-9B71-694C-A2C0-8D6C78D77E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6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22227" y="4980117"/>
                <a:ext cx="6469773" cy="187788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26A0E21C-7890-8A46-9E03-3A2CA74BBD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alphaModFix amt="8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6112" y="5203135"/>
                <a:ext cx="7333488" cy="165486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93CFE6A-35A3-2943-BCC2-AB0307436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65271"/>
                <a:ext cx="3530544" cy="259272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F9C64E2-6AC2-8D4F-8F95-2D77C90A70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alphaModFix amt="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993961" y="4473144"/>
                <a:ext cx="2198039" cy="238485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C5571E3-6680-044F-8CF9-FC165A541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721587" y="5612781"/>
                <a:ext cx="3470413" cy="1245219"/>
              </a:xfrm>
              <a:prstGeom prst="rect">
                <a:avLst/>
              </a:prstGeom>
            </p:spPr>
          </p:pic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E467901-ABD8-F549-AEB9-CC1EDE12197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798" y="668579"/>
            <a:ext cx="1190625" cy="473786"/>
          </a:xfrm>
          <a:prstGeom prst="rect">
            <a:avLst/>
          </a:prstGeom>
        </p:spPr>
      </p:pic>
      <p:sp>
        <p:nvSpPr>
          <p:cNvPr id="61" name="Subtitle 60">
            <a:extLst>
              <a:ext uri="{FF2B5EF4-FFF2-40B4-BE49-F238E27FC236}">
                <a16:creationId xmlns:a16="http://schemas.microsoft.com/office/drawing/2014/main" id="{D3140B26-EF4F-9140-861F-74099371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193" y="3151927"/>
            <a:ext cx="8534401" cy="6597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1EF1BA"/>
                </a:solidFill>
              </a:rPr>
              <a:t>Mohit Aggarwal</a:t>
            </a:r>
          </a:p>
          <a:p>
            <a:pPr algn="l"/>
            <a:r>
              <a:rPr lang="en-US" dirty="0">
                <a:solidFill>
                  <a:srgbClr val="1EF1BA"/>
                </a:solidFill>
              </a:rPr>
              <a:t>Andrew Chapkowski</a:t>
            </a:r>
          </a:p>
          <a:p>
            <a:pPr algn="l"/>
            <a:endParaRPr lang="en-US" dirty="0">
              <a:solidFill>
                <a:srgbClr val="1EF1B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519FC-7D8D-8945-8148-8F965EFC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21" y="1810944"/>
            <a:ext cx="8525773" cy="1117965"/>
          </a:xfrm>
        </p:spPr>
        <p:txBody>
          <a:bodyPr>
            <a:normAutofit/>
          </a:bodyPr>
          <a:lstStyle/>
          <a:p>
            <a:pPr algn="l"/>
            <a:r>
              <a:rPr lang="en-US" b="0" dirty="0"/>
              <a:t>Data Engineering with Spatially Enabled </a:t>
            </a:r>
            <a:r>
              <a:rPr lang="en-US" b="0" dirty="0" err="1"/>
              <a:t>DataFrame</a:t>
            </a:r>
            <a:r>
              <a:rPr lang="en-US" b="0" dirty="0"/>
              <a:t> and ArcGIS API for Python</a:t>
            </a:r>
            <a:endParaRPr lang="en-US" sz="3600" b="0" dirty="0"/>
          </a:p>
        </p:txBody>
      </p:sp>
      <p:sp>
        <p:nvSpPr>
          <p:cNvPr id="10" name="EPC 2020">
            <a:extLst>
              <a:ext uri="{FF2B5EF4-FFF2-40B4-BE49-F238E27FC236}">
                <a16:creationId xmlns:a16="http://schemas.microsoft.com/office/drawing/2014/main" id="{1AEA1F3A-D253-E142-B8A1-AEEFA33C3F6B}"/>
              </a:ext>
            </a:extLst>
          </p:cNvPr>
          <p:cNvSpPr txBox="1">
            <a:spLocks/>
          </p:cNvSpPr>
          <p:nvPr/>
        </p:nvSpPr>
        <p:spPr bwMode="white">
          <a:xfrm>
            <a:off x="3322422" y="5095092"/>
            <a:ext cx="2063579" cy="48630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lang="en-US"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tabLst>
                <a:tab pos="1484313" algn="l"/>
              </a:tabLst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6pPr>
            <a:lvl7pPr marL="27432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7pPr>
            <a:lvl8pPr marL="32004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8pPr>
            <a:lvl9pPr marL="36576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1400" b="1" i="1" dirty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2021 ESRI </a:t>
            </a:r>
            <a:br>
              <a:rPr lang="en-US" sz="1400" b="1" i="1" dirty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</a:br>
            <a:r>
              <a:rPr lang="en-US" sz="1400" b="1" i="1" dirty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   DEVELOPER SUMMIT</a:t>
            </a:r>
            <a:endParaRPr lang="en-US" sz="1400" i="1" dirty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1370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  <p:sp>
          <p:nvSpPr>
            <p:cNvPr id="24" name="gradient background1">
              <a:extLst>
                <a:ext uri="{FF2B5EF4-FFF2-40B4-BE49-F238E27FC236}">
                  <a16:creationId xmlns:a16="http://schemas.microsoft.com/office/drawing/2014/main" id="{91B7A67F-B902-784A-B05D-2E9BF1A8CCF6}"/>
                </a:ext>
              </a:extLst>
            </p:cNvPr>
            <p:cNvSpPr/>
            <p:nvPr/>
          </p:nvSpPr>
          <p:spPr bwMode="auto">
            <a:xfrm>
              <a:off x="0" y="437323"/>
              <a:ext cx="12192000" cy="6420677"/>
            </a:xfrm>
            <a:prstGeom prst="rect">
              <a:avLst/>
            </a:prstGeom>
            <a:gradFill flip="none" rotWithShape="1">
              <a:gsLst>
                <a:gs pos="0">
                  <a:srgbClr val="1E71FF">
                    <a:alpha val="0"/>
                  </a:srgbClr>
                </a:gs>
                <a:gs pos="93000">
                  <a:srgbClr val="00063D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E2517549-8406-E740-85E7-49B4C19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3011557" cy="369332"/>
          </a:xfrm>
        </p:spPr>
        <p:txBody>
          <a:bodyPr/>
          <a:lstStyle/>
          <a:p>
            <a:r>
              <a:rPr lang="en-US" dirty="0"/>
              <a:t> What is the ArcGIS API for Python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16378E-E229-5A45-B990-CFE43857916D}"/>
              </a:ext>
            </a:extLst>
          </p:cNvPr>
          <p:cNvGrpSpPr/>
          <p:nvPr/>
        </p:nvGrpSpPr>
        <p:grpSpPr>
          <a:xfrm>
            <a:off x="4909893" y="656268"/>
            <a:ext cx="6556440" cy="5375475"/>
            <a:chOff x="2400669" y="561399"/>
            <a:chExt cx="6556440" cy="53754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A6CA095-8AEC-7443-8B7C-930DD214E4D6}"/>
                </a:ext>
              </a:extLst>
            </p:cNvPr>
            <p:cNvGrpSpPr/>
            <p:nvPr/>
          </p:nvGrpSpPr>
          <p:grpSpPr>
            <a:xfrm>
              <a:off x="3269503" y="913619"/>
              <a:ext cx="4883810" cy="5023255"/>
              <a:chOff x="4992402" y="484703"/>
              <a:chExt cx="4883810" cy="5023255"/>
            </a:xfrm>
          </p:grpSpPr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A369B38E-853A-4D48-9164-03B9182DE25F}"/>
                  </a:ext>
                </a:extLst>
              </p:cNvPr>
              <p:cNvSpPr/>
              <p:nvPr/>
            </p:nvSpPr>
            <p:spPr bwMode="auto">
              <a:xfrm>
                <a:off x="5826359" y="2006350"/>
                <a:ext cx="1645921" cy="1418897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3000">
                    <a:schemeClr val="accent2">
                      <a:alpha val="85000"/>
                    </a:schemeClr>
                  </a:gs>
                  <a:gs pos="86000">
                    <a:schemeClr val="accent2">
                      <a:alpha val="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lIns="91440" tIns="91440" bIns="91440" anchor="ctr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60D5DAFE-A6F2-014A-8321-EA0AC0EF7C29}"/>
                  </a:ext>
                </a:extLst>
              </p:cNvPr>
              <p:cNvSpPr/>
              <p:nvPr/>
            </p:nvSpPr>
            <p:spPr bwMode="auto">
              <a:xfrm>
                <a:off x="7252825" y="2829690"/>
                <a:ext cx="978408" cy="886968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/>
                  <a:t>Geoprocessing</a:t>
                </a:r>
              </a:p>
            </p:txBody>
          </p: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A2E13167-4373-CA40-BB4F-97F8E495B211}"/>
                  </a:ext>
                </a:extLst>
              </p:cNvPr>
              <p:cNvSpPr/>
              <p:nvPr/>
            </p:nvSpPr>
            <p:spPr bwMode="auto">
              <a:xfrm>
                <a:off x="8056625" y="3310068"/>
                <a:ext cx="978408" cy="886968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 err="1"/>
                  <a:t>Geoenrichment</a:t>
                </a:r>
                <a:endParaRPr lang="en-US" sz="1050" dirty="0"/>
              </a:p>
            </p:txBody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968A71E8-4D27-6D44-99F9-3B7305324E20}"/>
                  </a:ext>
                </a:extLst>
              </p:cNvPr>
              <p:cNvSpPr/>
              <p:nvPr/>
            </p:nvSpPr>
            <p:spPr bwMode="auto">
              <a:xfrm>
                <a:off x="8867285" y="2821108"/>
                <a:ext cx="977462" cy="842639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/>
                  <a:t>Geocoding</a:t>
                </a:r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CAE1A455-EFD4-6F41-91D2-060822958C0A}"/>
                  </a:ext>
                </a:extLst>
              </p:cNvPr>
              <p:cNvSpPr/>
              <p:nvPr/>
            </p:nvSpPr>
            <p:spPr bwMode="auto">
              <a:xfrm>
                <a:off x="8898750" y="3753552"/>
                <a:ext cx="977462" cy="842639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/>
                  <a:t>Geometry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28892E-1513-164E-9FF1-1AE9B6CF5AFC}"/>
                  </a:ext>
                </a:extLst>
              </p:cNvPr>
              <p:cNvGrpSpPr/>
              <p:nvPr/>
            </p:nvGrpSpPr>
            <p:grpSpPr>
              <a:xfrm>
                <a:off x="5478995" y="3509227"/>
                <a:ext cx="1601723" cy="1998731"/>
                <a:chOff x="5805973" y="3468195"/>
                <a:chExt cx="1601723" cy="1998731"/>
              </a:xfrm>
            </p:grpSpPr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3F2155C1-301C-404C-BEF0-BC79A83F330B}"/>
                    </a:ext>
                  </a:extLst>
                </p:cNvPr>
                <p:cNvSpPr/>
                <p:nvPr/>
              </p:nvSpPr>
              <p:spPr bwMode="auto">
                <a:xfrm>
                  <a:off x="5815799" y="3881287"/>
                  <a:ext cx="877823" cy="756744"/>
                </a:xfrm>
                <a:prstGeom prst="hexagon">
                  <a:avLst>
                    <a:gd name="adj" fmla="val 27222"/>
                    <a:gd name="vf" fmla="val 115470"/>
                  </a:avLst>
                </a:prstGeom>
                <a:gradFill flip="none" rotWithShape="1">
                  <a:gsLst>
                    <a:gs pos="12000">
                      <a:srgbClr val="7A4EE0">
                        <a:lumMod val="95000"/>
                        <a:alpha val="65000"/>
                      </a:srgbClr>
                    </a:gs>
                    <a:gs pos="86000">
                      <a:srgbClr val="8759F1">
                        <a:lumMod val="79000"/>
                        <a:lumOff val="21000"/>
                        <a:alpha val="27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400"/>
                    </a:lnSpc>
                    <a:spcAft>
                      <a:spcPts val="600"/>
                    </a:spcAft>
                    <a:buClr>
                      <a:schemeClr val="accent4">
                        <a:lumMod val="40000"/>
                        <a:lumOff val="60000"/>
                      </a:schemeClr>
                    </a:buClr>
                  </a:pPr>
                  <a:r>
                    <a:rPr lang="en-US" sz="1200" dirty="0"/>
                    <a:t>Raster</a:t>
                  </a:r>
                  <a:endParaRPr lang="en-US" sz="12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E0C6777D-BD07-8A42-8B21-5A895C7BBEE1}"/>
                    </a:ext>
                  </a:extLst>
                </p:cNvPr>
                <p:cNvSpPr/>
                <p:nvPr/>
              </p:nvSpPr>
              <p:spPr bwMode="auto">
                <a:xfrm>
                  <a:off x="6529873" y="3468195"/>
                  <a:ext cx="877823" cy="756744"/>
                </a:xfrm>
                <a:prstGeom prst="hexagon">
                  <a:avLst>
                    <a:gd name="adj" fmla="val 27222"/>
                    <a:gd name="vf" fmla="val 115470"/>
                  </a:avLst>
                </a:prstGeom>
                <a:gradFill flip="none" rotWithShape="1">
                  <a:gsLst>
                    <a:gs pos="12000">
                      <a:srgbClr val="7A4EE0">
                        <a:lumMod val="95000"/>
                        <a:alpha val="65000"/>
                      </a:srgbClr>
                    </a:gs>
                    <a:gs pos="86000">
                      <a:srgbClr val="8759F1">
                        <a:lumMod val="79000"/>
                        <a:lumOff val="21000"/>
                        <a:alpha val="27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400"/>
                    </a:lnSpc>
                    <a:spcAft>
                      <a:spcPts val="600"/>
                    </a:spcAft>
                    <a:buClr>
                      <a:schemeClr val="accent4">
                        <a:lumMod val="40000"/>
                        <a:lumOff val="60000"/>
                      </a:schemeClr>
                    </a:buClr>
                  </a:pPr>
                  <a:r>
                    <a:rPr lang="en-US" sz="1200" dirty="0"/>
                    <a:t>Features</a:t>
                  </a:r>
                  <a:endParaRPr lang="en-US" sz="12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AE865DFE-20E8-7A47-B415-FE347D8FDFCE}"/>
                    </a:ext>
                  </a:extLst>
                </p:cNvPr>
                <p:cNvSpPr/>
                <p:nvPr/>
              </p:nvSpPr>
              <p:spPr bwMode="auto">
                <a:xfrm>
                  <a:off x="5805973" y="4707974"/>
                  <a:ext cx="877824" cy="758952"/>
                </a:xfrm>
                <a:prstGeom prst="hexagon">
                  <a:avLst>
                    <a:gd name="adj" fmla="val 27222"/>
                    <a:gd name="vf" fmla="val 115470"/>
                  </a:avLst>
                </a:prstGeom>
                <a:gradFill flip="none" rotWithShape="1">
                  <a:gsLst>
                    <a:gs pos="12000">
                      <a:srgbClr val="7A4EE0">
                        <a:lumMod val="95000"/>
                        <a:alpha val="65000"/>
                      </a:srgbClr>
                    </a:gs>
                    <a:gs pos="86000">
                      <a:srgbClr val="8759F1">
                        <a:lumMod val="79000"/>
                        <a:lumOff val="21000"/>
                        <a:alpha val="27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400"/>
                    </a:lnSpc>
                    <a:spcAft>
                      <a:spcPts val="600"/>
                    </a:spcAft>
                    <a:buClr>
                      <a:schemeClr val="accent4">
                        <a:lumMod val="40000"/>
                        <a:lumOff val="60000"/>
                      </a:schemeClr>
                    </a:buClr>
                  </a:pPr>
                  <a:r>
                    <a:rPr lang="en-US" sz="1000" dirty="0"/>
                    <a:t>Realtime</a:t>
                  </a:r>
                  <a:endParaRPr lang="en-US" sz="10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3F35B2B-DFCC-A745-9AB2-6B711BC1E9ED}"/>
                    </a:ext>
                  </a:extLst>
                </p:cNvPr>
                <p:cNvSpPr/>
                <p:nvPr/>
              </p:nvSpPr>
              <p:spPr bwMode="auto">
                <a:xfrm>
                  <a:off x="6528925" y="4292171"/>
                  <a:ext cx="877824" cy="758952"/>
                </a:xfrm>
                <a:prstGeom prst="hexagon">
                  <a:avLst>
                    <a:gd name="adj" fmla="val 27222"/>
                    <a:gd name="vf" fmla="val 115470"/>
                  </a:avLst>
                </a:prstGeom>
                <a:gradFill flip="none" rotWithShape="1">
                  <a:gsLst>
                    <a:gs pos="12000">
                      <a:srgbClr val="7A4EE0">
                        <a:lumMod val="95000"/>
                        <a:alpha val="65000"/>
                      </a:srgbClr>
                    </a:gs>
                    <a:gs pos="86000">
                      <a:srgbClr val="8759F1">
                        <a:lumMod val="79000"/>
                        <a:lumOff val="21000"/>
                        <a:alpha val="27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400"/>
                    </a:lnSpc>
                    <a:spcAft>
                      <a:spcPts val="600"/>
                    </a:spcAft>
                    <a:buClr>
                      <a:schemeClr val="accent4">
                        <a:lumMod val="40000"/>
                        <a:lumOff val="60000"/>
                      </a:schemeClr>
                    </a:buClr>
                  </a:pPr>
                  <a:r>
                    <a:rPr lang="en-US" sz="1200" dirty="0" err="1"/>
                    <a:t>SeDF</a:t>
                  </a:r>
                  <a:endParaRPr lang="en-US" sz="1200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7F3859FF-5241-504C-A98A-7C6768D3F972}"/>
                  </a:ext>
                </a:extLst>
              </p:cNvPr>
              <p:cNvSpPr/>
              <p:nvPr/>
            </p:nvSpPr>
            <p:spPr bwMode="auto">
              <a:xfrm>
                <a:off x="7010275" y="3792299"/>
                <a:ext cx="1146048" cy="987972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3000">
                    <a:schemeClr val="bg1">
                      <a:lumMod val="50000"/>
                      <a:lumOff val="50000"/>
                    </a:schemeClr>
                  </a:gs>
                  <a:gs pos="86000">
                    <a:schemeClr val="tx1">
                      <a:lumMod val="65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200" dirty="0"/>
                  <a:t>l</a:t>
                </a:r>
                <a:r>
                  <a:rPr lang="en-US" sz="1200" dirty="0">
                    <a:solidFill>
                      <a:schemeClr val="tx1"/>
                    </a:solidFill>
                  </a:rPr>
                  <a:t>earn</a:t>
                </a:r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065FEAFB-7404-7841-BB5A-E8C0F3F3027F}"/>
                  </a:ext>
                </a:extLst>
              </p:cNvPr>
              <p:cNvSpPr/>
              <p:nvPr/>
            </p:nvSpPr>
            <p:spPr bwMode="auto">
              <a:xfrm>
                <a:off x="4992402" y="1724289"/>
                <a:ext cx="1043869" cy="851741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  <a:alpha val="29000"/>
                    </a:schemeClr>
                  </a:gs>
                  <a:gs pos="100000">
                    <a:schemeClr val="accent3">
                      <a:lumMod val="97000"/>
                      <a:lumOff val="3000"/>
                    </a:schemeClr>
                  </a:gs>
                </a:gsLst>
                <a:lin ang="135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1050" dirty="0"/>
                  <a:t>w</a:t>
                </a:r>
                <a:r>
                  <a:rPr lang="en-US" sz="1050" dirty="0">
                    <a:solidFill>
                      <a:schemeClr val="lt1"/>
                    </a:solidFill>
                  </a:rPr>
                  <a:t>idgets</a:t>
                </a:r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A461930C-42B9-0740-A5CE-20EE7FE69A66}"/>
                  </a:ext>
                </a:extLst>
              </p:cNvPr>
              <p:cNvSpPr/>
              <p:nvPr/>
            </p:nvSpPr>
            <p:spPr bwMode="auto">
              <a:xfrm>
                <a:off x="7469233" y="2292505"/>
                <a:ext cx="545592" cy="470338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135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1200" dirty="0"/>
                  <a:t>env</a:t>
                </a:r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ACD1AFE9-3918-174B-B020-B4C7359B3167}"/>
                  </a:ext>
                </a:extLst>
              </p:cNvPr>
              <p:cNvSpPr/>
              <p:nvPr/>
            </p:nvSpPr>
            <p:spPr bwMode="auto">
              <a:xfrm>
                <a:off x="5016645" y="2880099"/>
                <a:ext cx="1043727" cy="886967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3">
                      <a:lumMod val="97000"/>
                      <a:lumOff val="3000"/>
                    </a:schemeClr>
                  </a:gs>
                </a:gsLst>
                <a:lin ang="135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1200" dirty="0"/>
                  <a:t>apps</a:t>
                </a:r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6DF52DB1-3B44-7443-BF6A-28E5C81754A9}"/>
                  </a:ext>
                </a:extLst>
              </p:cNvPr>
              <p:cNvSpPr/>
              <p:nvPr/>
            </p:nvSpPr>
            <p:spPr bwMode="auto">
              <a:xfrm>
                <a:off x="6967837" y="818407"/>
                <a:ext cx="774192" cy="667407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5050">
                      <a:alpha val="26000"/>
                    </a:srgb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800" dirty="0">
                    <a:solidFill>
                      <a:schemeClr val="lt1"/>
                    </a:solidFill>
                  </a:rPr>
                  <a:t>Enterprise</a:t>
                </a:r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061AD60D-A6A3-B647-B34A-21A81A889F73}"/>
                  </a:ext>
                </a:extLst>
              </p:cNvPr>
              <p:cNvSpPr/>
              <p:nvPr/>
            </p:nvSpPr>
            <p:spPr bwMode="auto">
              <a:xfrm>
                <a:off x="8044226" y="2349312"/>
                <a:ext cx="977462" cy="842639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/>
                  <a:t>GeoAnalytics</a:t>
                </a:r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6774F99E-E412-E54A-9A7C-C069EAEE34FB}"/>
                  </a:ext>
                </a:extLst>
              </p:cNvPr>
              <p:cNvSpPr/>
              <p:nvPr/>
            </p:nvSpPr>
            <p:spPr bwMode="auto">
              <a:xfrm>
                <a:off x="8069466" y="4256011"/>
                <a:ext cx="977462" cy="842639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/>
                  <a:t>Network</a:t>
                </a:r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DC5A5EE8-6B42-5F47-883E-C60576BB9C49}"/>
                  </a:ext>
                </a:extLst>
              </p:cNvPr>
              <p:cNvSpPr/>
              <p:nvPr/>
            </p:nvSpPr>
            <p:spPr bwMode="auto">
              <a:xfrm>
                <a:off x="6306526" y="484703"/>
                <a:ext cx="774192" cy="667407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5050">
                      <a:alpha val="26000"/>
                    </a:srgb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1200" dirty="0" err="1"/>
                  <a:t>ArcGISServer</a:t>
                </a:r>
                <a:endParaRPr lang="en-US" sz="1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EBF46169-2CA8-4044-AB0B-2446E84B3995}"/>
                  </a:ext>
                </a:extLst>
              </p:cNvPr>
              <p:cNvSpPr/>
              <p:nvPr/>
            </p:nvSpPr>
            <p:spPr bwMode="auto">
              <a:xfrm>
                <a:off x="6306526" y="1254963"/>
                <a:ext cx="774192" cy="667407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5050">
                      <a:alpha val="26000"/>
                    </a:srgb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800" dirty="0"/>
                  <a:t>Notebooks</a:t>
                </a:r>
                <a:endParaRPr lang="en-US" sz="8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8BF65547-B652-184D-AE07-26EED1BA05C5}"/>
                  </a:ext>
                </a:extLst>
              </p:cNvPr>
              <p:cNvSpPr/>
              <p:nvPr/>
            </p:nvSpPr>
            <p:spPr bwMode="auto">
              <a:xfrm>
                <a:off x="5641852" y="869833"/>
                <a:ext cx="774192" cy="667407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5050">
                      <a:alpha val="26000"/>
                    </a:srgb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600"/>
                  </a:spcAft>
                  <a:buClr>
                    <a:schemeClr val="accent4">
                      <a:lumMod val="40000"/>
                      <a:lumOff val="60000"/>
                    </a:schemeClr>
                  </a:buClr>
                </a:pPr>
                <a:r>
                  <a:rPr lang="en-US" sz="1050" dirty="0"/>
                  <a:t>Mission Server</a:t>
                </a:r>
                <a:endParaRPr lang="en-US" sz="105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BCA8E010-9674-CA43-ADE2-556F4B368A53}"/>
                  </a:ext>
                </a:extLst>
              </p:cNvPr>
              <p:cNvSpPr/>
              <p:nvPr/>
            </p:nvSpPr>
            <p:spPr bwMode="auto">
              <a:xfrm>
                <a:off x="8879487" y="1919495"/>
                <a:ext cx="977462" cy="842639"/>
              </a:xfrm>
              <a:prstGeom prst="hexagon">
                <a:avLst>
                  <a:gd name="adj" fmla="val 27222"/>
                  <a:gd name="vf" fmla="val 115470"/>
                </a:avLst>
              </a:prstGeom>
              <a:gradFill flip="none" rotWithShape="1">
                <a:gsLst>
                  <a:gs pos="100000">
                    <a:srgbClr val="7BC9F6">
                      <a:alpha val="0"/>
                    </a:srgbClr>
                  </a:gs>
                  <a:gs pos="14000">
                    <a:schemeClr val="bg2">
                      <a:lumMod val="76000"/>
                      <a:lumOff val="24000"/>
                    </a:schemeClr>
                  </a:gs>
                </a:gsLst>
                <a:lin ang="2700000" scaled="1"/>
                <a:tileRect/>
              </a:gradFill>
              <a:ln w="6350" cap="flat" cmpd="sng" algn="ctr">
                <a:noFill/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/>
                  <a:t>Schematics</a:t>
                </a:r>
              </a:p>
            </p:txBody>
          </p:sp>
        </p:grp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C1193B5-7D81-DB41-BCF5-91FB2A45F22D}"/>
                </a:ext>
              </a:extLst>
            </p:cNvPr>
            <p:cNvSpPr/>
            <p:nvPr/>
          </p:nvSpPr>
          <p:spPr bwMode="auto">
            <a:xfrm>
              <a:off x="2423681" y="2701230"/>
              <a:ext cx="1043727" cy="886967"/>
            </a:xfrm>
            <a:prstGeom prst="hexagon">
              <a:avLst>
                <a:gd name="adj" fmla="val 27222"/>
                <a:gd name="vf" fmla="val 115470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3">
                    <a:lumMod val="97000"/>
                    <a:lumOff val="3000"/>
                  </a:schemeClr>
                </a:gs>
              </a:gsLst>
              <a:lin ang="135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600"/>
                </a:spcAft>
                <a:buClr>
                  <a:schemeClr val="accent4">
                    <a:lumMod val="40000"/>
                    <a:lumOff val="60000"/>
                  </a:schemeClr>
                </a:buClr>
              </a:pPr>
              <a:r>
                <a:rPr lang="en-US" sz="1000" dirty="0"/>
                <a:t>Dashboards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44FEDE89-8FD9-8644-84B3-F686FD4AB29F}"/>
                </a:ext>
              </a:extLst>
            </p:cNvPr>
            <p:cNvSpPr/>
            <p:nvPr/>
          </p:nvSpPr>
          <p:spPr bwMode="auto">
            <a:xfrm>
              <a:off x="7979647" y="2820207"/>
              <a:ext cx="977462" cy="842639"/>
            </a:xfrm>
            <a:prstGeom prst="hexagon">
              <a:avLst>
                <a:gd name="adj" fmla="val 27222"/>
                <a:gd name="vf" fmla="val 115470"/>
              </a:avLst>
            </a:prstGeom>
            <a:gradFill flip="none" rotWithShape="1">
              <a:gsLst>
                <a:gs pos="100000">
                  <a:srgbClr val="7BC9F6">
                    <a:alpha val="0"/>
                  </a:srgbClr>
                </a:gs>
                <a:gs pos="14000">
                  <a:schemeClr val="bg2">
                    <a:lumMod val="76000"/>
                    <a:lumOff val="24000"/>
                  </a:schemeClr>
                </a:gs>
              </a:gsLst>
              <a:lin ang="2700000" scaled="1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Mapping</a:t>
              </a:r>
              <a:endParaRPr lang="en-US" sz="1050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8A0779A-D6E2-6445-9B07-6DED5D454475}"/>
                </a:ext>
              </a:extLst>
            </p:cNvPr>
            <p:cNvSpPr/>
            <p:nvPr/>
          </p:nvSpPr>
          <p:spPr bwMode="auto">
            <a:xfrm>
              <a:off x="3926276" y="561399"/>
              <a:ext cx="774192" cy="667407"/>
            </a:xfrm>
            <a:prstGeom prst="hexagon">
              <a:avLst>
                <a:gd name="adj" fmla="val 27222"/>
                <a:gd name="vf" fmla="val 115470"/>
              </a:avLst>
            </a:prstGeom>
            <a:gradFill flip="none" rotWithShape="1">
              <a:gsLst>
                <a:gs pos="0">
                  <a:srgbClr val="C00000"/>
                </a:gs>
                <a:gs pos="100000">
                  <a:srgbClr val="FF5050">
                    <a:alpha val="26000"/>
                  </a:srgb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600"/>
                </a:spcAft>
                <a:buClr>
                  <a:schemeClr val="accent4">
                    <a:lumMod val="40000"/>
                    <a:lumOff val="60000"/>
                  </a:schemeClr>
                </a:buClr>
              </a:pPr>
              <a:r>
                <a:rPr lang="en-US" sz="700" dirty="0"/>
                <a:t>Kubernetes</a:t>
              </a:r>
              <a:endParaRPr lang="en-US" sz="700" dirty="0">
                <a:solidFill>
                  <a:schemeClr val="lt1"/>
                </a:solidFill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1DBCC92F-8EE8-B246-88DC-EB44F1C7F629}"/>
                </a:ext>
              </a:extLst>
            </p:cNvPr>
            <p:cNvSpPr/>
            <p:nvPr/>
          </p:nvSpPr>
          <p:spPr bwMode="auto">
            <a:xfrm>
              <a:off x="2400669" y="3740597"/>
              <a:ext cx="1043727" cy="886967"/>
            </a:xfrm>
            <a:prstGeom prst="hexagon">
              <a:avLst>
                <a:gd name="adj" fmla="val 27222"/>
                <a:gd name="vf" fmla="val 115470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3">
                    <a:lumMod val="97000"/>
                    <a:lumOff val="3000"/>
                  </a:schemeClr>
                </a:gs>
              </a:gsLst>
              <a:lin ang="135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600"/>
                </a:spcAft>
                <a:buClr>
                  <a:schemeClr val="accent4">
                    <a:lumMod val="40000"/>
                    <a:lumOff val="60000"/>
                  </a:schemeClr>
                </a:buClr>
              </a:pPr>
              <a:r>
                <a:rPr lang="en-US" sz="1000" dirty="0"/>
                <a:t>Charting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28248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  <p:sp>
          <p:nvSpPr>
            <p:cNvPr id="24" name="gradient background1">
              <a:extLst>
                <a:ext uri="{FF2B5EF4-FFF2-40B4-BE49-F238E27FC236}">
                  <a16:creationId xmlns:a16="http://schemas.microsoft.com/office/drawing/2014/main" id="{91B7A67F-B902-784A-B05D-2E9BF1A8CCF6}"/>
                </a:ext>
              </a:extLst>
            </p:cNvPr>
            <p:cNvSpPr/>
            <p:nvPr/>
          </p:nvSpPr>
          <p:spPr bwMode="auto">
            <a:xfrm>
              <a:off x="0" y="437323"/>
              <a:ext cx="12192000" cy="6420677"/>
            </a:xfrm>
            <a:prstGeom prst="rect">
              <a:avLst/>
            </a:prstGeom>
            <a:gradFill flip="none" rotWithShape="1">
              <a:gsLst>
                <a:gs pos="0">
                  <a:srgbClr val="1E71FF">
                    <a:alpha val="0"/>
                  </a:srgbClr>
                </a:gs>
                <a:gs pos="93000">
                  <a:srgbClr val="00063D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E2517549-8406-E740-85E7-49B4C190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512FD-7F22-4E4A-A878-10706E92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89280"/>
            <a:ext cx="6768548" cy="34058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5"/>
              </a:rPr>
              <a:t>Pandas</a:t>
            </a:r>
            <a:endParaRPr lang="en-US" u="sng" dirty="0"/>
          </a:p>
          <a:p>
            <a:pPr marL="0" indent="0">
              <a:buNone/>
            </a:pPr>
            <a:endParaRPr lang="en-US" sz="500" b="0" dirty="0"/>
          </a:p>
          <a:p>
            <a:r>
              <a:rPr lang="en-US" b="0" dirty="0"/>
              <a:t>makes working with structured or tabular data fast, easy, and expressive.</a:t>
            </a:r>
          </a:p>
          <a:p>
            <a:pPr marL="0" indent="0">
              <a:buNone/>
            </a:pPr>
            <a:endParaRPr lang="en-US" sz="200" b="0" dirty="0"/>
          </a:p>
          <a:p>
            <a:r>
              <a:rPr lang="en-US" b="0" dirty="0"/>
              <a:t>provides sophisticated indexing functionality.</a:t>
            </a:r>
          </a:p>
          <a:p>
            <a:pPr lvl="1"/>
            <a:r>
              <a:rPr lang="en-US" b="0" dirty="0"/>
              <a:t>used to reshape, slice and dice data.</a:t>
            </a:r>
          </a:p>
          <a:p>
            <a:pPr marL="283464" lvl="1" indent="0">
              <a:buNone/>
            </a:pPr>
            <a:endParaRPr lang="en-US" sz="200" b="0" dirty="0"/>
          </a:p>
          <a:p>
            <a:r>
              <a:rPr lang="en-US" b="0" dirty="0"/>
              <a:t>provides capabilities for handling missing data and creating plots.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048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  <p:sp>
          <p:nvSpPr>
            <p:cNvPr id="24" name="gradient background1">
              <a:extLst>
                <a:ext uri="{FF2B5EF4-FFF2-40B4-BE49-F238E27FC236}">
                  <a16:creationId xmlns:a16="http://schemas.microsoft.com/office/drawing/2014/main" id="{91B7A67F-B902-784A-B05D-2E9BF1A8CCF6}"/>
                </a:ext>
              </a:extLst>
            </p:cNvPr>
            <p:cNvSpPr/>
            <p:nvPr/>
          </p:nvSpPr>
          <p:spPr bwMode="auto">
            <a:xfrm>
              <a:off x="0" y="437323"/>
              <a:ext cx="12192000" cy="6420677"/>
            </a:xfrm>
            <a:prstGeom prst="rect">
              <a:avLst/>
            </a:prstGeom>
            <a:gradFill flip="none" rotWithShape="1">
              <a:gsLst>
                <a:gs pos="0">
                  <a:srgbClr val="1E71FF">
                    <a:alpha val="0"/>
                  </a:srgbClr>
                </a:gs>
                <a:gs pos="93000">
                  <a:srgbClr val="00063D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E2517549-8406-E740-85E7-49B4C190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Introduction to Pandas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512FD-7F22-4E4A-A878-10706E92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89279"/>
            <a:ext cx="5181600" cy="3897729"/>
          </a:xfrm>
        </p:spPr>
        <p:txBody>
          <a:bodyPr/>
          <a:lstStyle/>
          <a:p>
            <a:r>
              <a:rPr lang="en-US" b="0" dirty="0"/>
              <a:t>Working with a Series</a:t>
            </a:r>
          </a:p>
          <a:p>
            <a:pPr lvl="1"/>
            <a:r>
              <a:rPr lang="en-US" b="0" dirty="0"/>
              <a:t>Creating a series and accessing its elements</a:t>
            </a:r>
          </a:p>
          <a:p>
            <a:pPr marL="283464" lvl="1" indent="0">
              <a:buNone/>
            </a:pPr>
            <a:endParaRPr lang="en-US" b="0" dirty="0"/>
          </a:p>
          <a:p>
            <a:r>
              <a:rPr lang="en-US" b="0" dirty="0"/>
              <a:t>Working with a </a:t>
            </a:r>
            <a:r>
              <a:rPr lang="en-US" b="0" dirty="0" err="1"/>
              <a:t>DataFrame</a:t>
            </a:r>
            <a:endParaRPr lang="en-US" b="0" dirty="0"/>
          </a:p>
          <a:p>
            <a:pPr lvl="1"/>
            <a:r>
              <a:rPr lang="en-US" b="0" dirty="0"/>
              <a:t>Creating a </a:t>
            </a:r>
            <a:r>
              <a:rPr lang="en-US" b="0" dirty="0" err="1"/>
              <a:t>DataFrame</a:t>
            </a:r>
            <a:endParaRPr lang="en-US" b="0" dirty="0"/>
          </a:p>
          <a:p>
            <a:pPr lvl="1"/>
            <a:r>
              <a:rPr lang="en-US" b="0" dirty="0"/>
              <a:t>Importing data into a </a:t>
            </a:r>
            <a:r>
              <a:rPr lang="en-US" b="0" dirty="0" err="1"/>
              <a:t>DataFrame</a:t>
            </a:r>
            <a:endParaRPr lang="en-US" b="0" dirty="0"/>
          </a:p>
          <a:p>
            <a:pPr lvl="1"/>
            <a:r>
              <a:rPr lang="en-US" b="0" dirty="0"/>
              <a:t>Navigating a </a:t>
            </a:r>
            <a:r>
              <a:rPr lang="en-US" b="0" dirty="0" err="1"/>
              <a:t>DataFrame</a:t>
            </a:r>
            <a:endParaRPr lang="en-US" b="0" dirty="0"/>
          </a:p>
          <a:p>
            <a:pPr lvl="1"/>
            <a:r>
              <a:rPr lang="en-US" b="0" dirty="0"/>
              <a:t>Operating on a </a:t>
            </a:r>
            <a:r>
              <a:rPr lang="en-US" b="0" dirty="0" err="1"/>
              <a:t>DataFrame</a:t>
            </a:r>
            <a:endParaRPr lang="en-US" b="0" dirty="0"/>
          </a:p>
          <a:p>
            <a:pPr lvl="1"/>
            <a:r>
              <a:rPr lang="en-US" b="0" dirty="0"/>
              <a:t>Working with Missing Data</a:t>
            </a:r>
          </a:p>
          <a:p>
            <a:pPr lvl="1"/>
            <a:r>
              <a:rPr lang="en-US" b="0" dirty="0"/>
              <a:t>Plotting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82D77-9F75-0140-8EB8-A05747FB8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865" y="2015362"/>
            <a:ext cx="2172650" cy="1527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B0F92-B930-A741-A526-7EB12CCA5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723" y="851169"/>
            <a:ext cx="3729594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CC2B3-24BE-9D4E-B368-E285853E8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712" y="1937849"/>
            <a:ext cx="2146955" cy="1664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C45BE-AEAF-DF4A-B9B2-7034CCB16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6320" y="3525893"/>
            <a:ext cx="2438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657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3ABFCF-AF1A-AC49-B5C3-E441296555E5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0" y="0"/>
            <a:chExt cx="12192000" cy="685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1BCD63-ACC9-1D4B-B115-330DCFF652A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1" name="gradient background1">
                <a:extLst>
                  <a:ext uri="{FF2B5EF4-FFF2-40B4-BE49-F238E27FC236}">
                    <a16:creationId xmlns:a16="http://schemas.microsoft.com/office/drawing/2014/main" id="{0C1AF20E-1FEF-AD49-A83B-941CF7891A74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12" name="gradient background1">
                <a:extLst>
                  <a:ext uri="{FF2B5EF4-FFF2-40B4-BE49-F238E27FC236}">
                    <a16:creationId xmlns:a16="http://schemas.microsoft.com/office/drawing/2014/main" id="{61326F15-1327-C24F-A668-285A5B4A192C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/>
                  </a:gs>
                  <a:gs pos="75000">
                    <a:srgbClr val="0741AE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8CC9310-B8EA-1943-88C9-37FDEF826F0D}"/>
                </a:ext>
              </a:extLst>
            </p:cNvPr>
            <p:cNvGrpSpPr/>
            <p:nvPr/>
          </p:nvGrpSpPr>
          <p:grpSpPr>
            <a:xfrm>
              <a:off x="0" y="1325006"/>
              <a:ext cx="11913703" cy="5532996"/>
              <a:chOff x="0" y="1325006"/>
              <a:chExt cx="11913703" cy="553299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88513B4-7736-744D-9C9F-52C47E8C7E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8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487" r="-1749"/>
              <a:stretch/>
            </p:blipFill>
            <p:spPr>
              <a:xfrm flipH="1">
                <a:off x="5136469" y="6085675"/>
                <a:ext cx="3770001" cy="7723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1A7C69B-2295-2C4C-B819-95382179DD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6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3311662"/>
                <a:ext cx="2816980" cy="287753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853A70A-F06F-7544-83CE-15B50A54BC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alphaModFix amt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4563282" y="4831414"/>
                <a:ext cx="1421377" cy="263179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9506E1E-1D49-D644-A795-F1485C7E4C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alphaModFix amt="6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0" y="1325006"/>
                <a:ext cx="1009635" cy="291425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7EA7A6C-BAA0-3E48-A956-E45BBADD1B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674538"/>
                <a:ext cx="3485536" cy="118346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197C3DD-613E-D746-B02E-A4A03A7F7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716787"/>
                <a:ext cx="5145493" cy="214121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572730D-E02C-C14E-A8A2-7722C2AB4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alphaModFix amt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/>
              <a:stretch/>
            </p:blipFill>
            <p:spPr>
              <a:xfrm>
                <a:off x="9140032" y="6022256"/>
                <a:ext cx="2773671" cy="835744"/>
              </a:xfrm>
              <a:prstGeom prst="rect">
                <a:avLst/>
              </a:prstGeom>
            </p:spPr>
          </p:pic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A067-10B5-0740-9B8E-094820E2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540" y="3340465"/>
            <a:ext cx="8221903" cy="30777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>
                <a:solidFill>
                  <a:srgbClr val="1EF1BA"/>
                </a:solidFill>
              </a:rPr>
              <a:t>Andrew Chapkowski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0A39-F017-7E49-8450-75FB7414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39" y="2560392"/>
            <a:ext cx="8683723" cy="738664"/>
          </a:xfrm>
        </p:spPr>
        <p:txBody>
          <a:bodyPr/>
          <a:lstStyle/>
          <a:p>
            <a:r>
              <a:rPr lang="en-US" b="0" dirty="0"/>
              <a:t>Spatially Enabled </a:t>
            </a:r>
            <a:r>
              <a:rPr lang="en-US" b="0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16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56DD6EA3-1918-4B7F-AEC1-F6D30F4E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3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E6E6E"/>
                </a:solidFill>
                <a:effectLst/>
                <a:latin typeface="Avenir Next W0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49">
            <a:extLst>
              <a:ext uri="{FF2B5EF4-FFF2-40B4-BE49-F238E27FC236}">
                <a16:creationId xmlns:a16="http://schemas.microsoft.com/office/drawing/2014/main" id="{DB5D1BA0-F013-4049-B826-66880D09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672491"/>
            <a:ext cx="10826496" cy="276999"/>
          </a:xfrm>
        </p:spPr>
        <p:txBody>
          <a:bodyPr/>
          <a:lstStyle/>
          <a:p>
            <a:pPr fontAlgn="b"/>
            <a:r>
              <a:rPr lang="en-US" sz="1800" dirty="0"/>
              <a:t>Link to Guide Series:</a:t>
            </a:r>
            <a:r>
              <a:rPr lang="en-US" sz="1800" b="0" dirty="0"/>
              <a:t> </a:t>
            </a:r>
            <a:r>
              <a:rPr lang="en-US" sz="1800" b="0" u="sng" dirty="0"/>
              <a:t>https://</a:t>
            </a:r>
            <a:r>
              <a:rPr lang="en-US" sz="1800" b="0" u="sng" dirty="0" err="1"/>
              <a:t>developers.arcgis.com</a:t>
            </a:r>
            <a:r>
              <a:rPr lang="en-US" sz="1800" b="0" u="sng" dirty="0"/>
              <a:t>/python/guide/part1-introduction-to-dataengineering/</a:t>
            </a:r>
            <a:endParaRPr lang="en-US" sz="1800" b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0870E8-A6BE-4846-B054-5CDFAEC78C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729AE-71FF-264D-A982-1B72BFF54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52" y="1162877"/>
            <a:ext cx="10594848" cy="51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578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56DD6EA3-1918-4B7F-AEC1-F6D30F4E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3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E6E6E"/>
                </a:solidFill>
                <a:effectLst/>
                <a:latin typeface="Avenir Next W0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49">
            <a:extLst>
              <a:ext uri="{FF2B5EF4-FFF2-40B4-BE49-F238E27FC236}">
                <a16:creationId xmlns:a16="http://schemas.microsoft.com/office/drawing/2014/main" id="{DB5D1BA0-F013-4049-B826-66880D09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672491"/>
            <a:ext cx="10826496" cy="276999"/>
          </a:xfrm>
        </p:spPr>
        <p:txBody>
          <a:bodyPr/>
          <a:lstStyle/>
          <a:p>
            <a:pPr fontAlgn="b"/>
            <a:r>
              <a:rPr lang="en-US" sz="1800" dirty="0"/>
              <a:t>Link to GitHub:</a:t>
            </a:r>
            <a:r>
              <a:rPr lang="en-US" sz="1800" b="0" dirty="0"/>
              <a:t> </a:t>
            </a:r>
            <a:r>
              <a:rPr lang="en-US" sz="1800" b="0" u="sng" dirty="0"/>
              <a:t>https://</a:t>
            </a:r>
            <a:r>
              <a:rPr lang="en-US" sz="1800" b="0" u="sng" dirty="0" err="1"/>
              <a:t>github.com</a:t>
            </a:r>
            <a:r>
              <a:rPr lang="en-US" sz="1800" b="0" u="sng" dirty="0"/>
              <a:t>/Esri/</a:t>
            </a:r>
            <a:r>
              <a:rPr lang="en-US" sz="1800" b="0" u="sng" dirty="0" err="1"/>
              <a:t>arcgis</a:t>
            </a:r>
            <a:r>
              <a:rPr lang="en-US" sz="1800" b="0" u="sng" dirty="0"/>
              <a:t>-python-</a:t>
            </a:r>
            <a:r>
              <a:rPr lang="en-US" sz="1800" b="0" u="sng" dirty="0" err="1"/>
              <a:t>api</a:t>
            </a:r>
            <a:endParaRPr lang="en-US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EE710-135A-B149-A1A7-CD404EE1D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20" y="1237255"/>
            <a:ext cx="9102388" cy="51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523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CC173B-0C5B-A74F-8E7E-D84311C3E42C}"/>
              </a:ext>
            </a:extLst>
          </p:cNvPr>
          <p:cNvGrpSpPr/>
          <p:nvPr/>
        </p:nvGrpSpPr>
        <p:grpSpPr>
          <a:xfrm>
            <a:off x="0" y="-2"/>
            <a:ext cx="12192001" cy="6858003"/>
            <a:chOff x="0" y="-2"/>
            <a:chExt cx="12192001" cy="68580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835AA7-7C46-D34B-A285-4886647A48C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2" name="gradient background1">
                <a:extLst>
                  <a:ext uri="{FF2B5EF4-FFF2-40B4-BE49-F238E27FC236}">
                    <a16:creationId xmlns:a16="http://schemas.microsoft.com/office/drawing/2014/main" id="{004BAF95-D028-054F-B48C-ADC67A6B7D54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13" name="gradient background1">
                <a:extLst>
                  <a:ext uri="{FF2B5EF4-FFF2-40B4-BE49-F238E27FC236}">
                    <a16:creationId xmlns:a16="http://schemas.microsoft.com/office/drawing/2014/main" id="{0251D965-B99F-0B44-855C-733CE8599B67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/>
                  </a:gs>
                  <a:gs pos="75000">
                    <a:srgbClr val="0741AE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5A3B57-2C9F-E742-970A-00941607D0A4}"/>
                </a:ext>
              </a:extLst>
            </p:cNvPr>
            <p:cNvGrpSpPr/>
            <p:nvPr/>
          </p:nvGrpSpPr>
          <p:grpSpPr>
            <a:xfrm>
              <a:off x="0" y="0"/>
              <a:ext cx="5518813" cy="6858000"/>
              <a:chOff x="0" y="0"/>
              <a:chExt cx="5518813" cy="6858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F23665F-7301-2F45-A413-0B69D2FD4C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8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-1289222" y="3013903"/>
                <a:ext cx="4589309" cy="201086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2C03EA8-BF93-E448-A65C-AFD84D3D8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16027"/>
                <a:ext cx="4635101" cy="264197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11C90D7-31B5-6743-9AB3-7487DA714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0"/>
                <a:ext cx="5518813" cy="3536066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68B15D-57BC-B04A-B5CF-9566DBAE6A77}"/>
                </a:ext>
              </a:extLst>
            </p:cNvPr>
            <p:cNvGrpSpPr/>
            <p:nvPr/>
          </p:nvGrpSpPr>
          <p:grpSpPr>
            <a:xfrm>
              <a:off x="7454098" y="-2"/>
              <a:ext cx="4737903" cy="6858003"/>
              <a:chOff x="7454098" y="-2"/>
              <a:chExt cx="4737903" cy="685800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4B245D-57A6-9A4E-8E35-1DAC2B1A3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02777" y="-1"/>
                <a:ext cx="2689224" cy="391224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386D0F4-A79F-E742-A6E7-B9B4A7AC49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alphaModFix amt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H="1">
                <a:off x="8263052" y="2743857"/>
                <a:ext cx="6261650" cy="159624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D0A7CF4-5D25-6F45-AC70-42CC0E3536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/>
              <a:stretch/>
            </p:blipFill>
            <p:spPr>
              <a:xfrm>
                <a:off x="9509083" y="4940781"/>
                <a:ext cx="2682917" cy="191722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180AF6A-6300-6C42-B9F5-6E14F3E7CE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alphaModFix amt="8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9307329" y="-658306"/>
                <a:ext cx="2226367" cy="354297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3EB3969-DADF-364A-9F2C-8052662495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454098" y="3794531"/>
                <a:ext cx="4737902" cy="3063469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58C3CC2-2836-8540-82C2-551689D3743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2763" y="2670486"/>
            <a:ext cx="4906474" cy="1517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C7A590-9999-EE4E-B5E3-D3578C0822AE}"/>
              </a:ext>
            </a:extLst>
          </p:cNvPr>
          <p:cNvSpPr/>
          <p:nvPr/>
        </p:nvSpPr>
        <p:spPr>
          <a:xfrm>
            <a:off x="0" y="6394787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76A7FF">
                    <a:alpha val="60000"/>
                  </a:srgbClr>
                </a:solidFill>
              </a:rPr>
              <a:t>Copyright © 2021 Esri.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189580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581296-uc-2020-ppt-template-tech.pptx" id="{A76A390A-71F5-2E48-95B1-DCE8A8C0A980}" vid="{B79ECCA8-9773-034D-90D0-5512966E4A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6775EFAD0D048B4BDFB04ADB898FE" ma:contentTypeVersion="12" ma:contentTypeDescription="Create a new document." ma:contentTypeScope="" ma:versionID="8bf91925670b191c85811c8591145f59">
  <xsd:schema xmlns:xsd="http://www.w3.org/2001/XMLSchema" xmlns:xs="http://www.w3.org/2001/XMLSchema" xmlns:p="http://schemas.microsoft.com/office/2006/metadata/properties" xmlns:ns3="7e577bda-317f-4e6a-a62e-8daed56ea9e1" xmlns:ns4="e09bdce7-84d4-499f-a287-02255149e474" targetNamespace="http://schemas.microsoft.com/office/2006/metadata/properties" ma:root="true" ma:fieldsID="93793924c505a683c1d509e34349c632" ns3:_="" ns4:_="">
    <xsd:import namespace="7e577bda-317f-4e6a-a62e-8daed56ea9e1"/>
    <xsd:import namespace="e09bdce7-84d4-499f-a287-02255149e4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77bda-317f-4e6a-a62e-8daed56ea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bdce7-84d4-499f-a287-02255149e4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21921-918F-495D-827B-BFDAF86009FD}">
  <ds:schemaRefs>
    <ds:schemaRef ds:uri="7e577bda-317f-4e6a-a62e-8daed56ea9e1"/>
    <ds:schemaRef ds:uri="e09bdce7-84d4-499f-a287-02255149e4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1E133DB-697E-4C10-B192-8899027B1EC6}">
  <ds:schemaRefs>
    <ds:schemaRef ds:uri="7e577bda-317f-4e6a-a62e-8daed56ea9e1"/>
    <ds:schemaRef ds:uri="e09bdce7-84d4-499f-a287-02255149e4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</Template>
  <TotalTime>10386</TotalTime>
  <Words>191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W00</vt:lpstr>
      <vt:lpstr>Calibri</vt:lpstr>
      <vt:lpstr>Lucida Grande</vt:lpstr>
      <vt:lpstr>Esri_Corporate_Template-Dark</vt:lpstr>
      <vt:lpstr>Data Engineering with Spatially Enabled DataFrame and ArcGIS API for Python</vt:lpstr>
      <vt:lpstr> What is the ArcGIS API for Python</vt:lpstr>
      <vt:lpstr> Overview</vt:lpstr>
      <vt:lpstr> Introduction to Pandas</vt:lpstr>
      <vt:lpstr>Spatially Enabled DataFrame</vt:lpstr>
      <vt:lpstr>Link to Guide Series: https://developers.arcgis.com/python/guide/part1-introduction-to-dataengineering/</vt:lpstr>
      <vt:lpstr>Link to GitHub: https://github.com/Esri/arcgis-python-api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apply this template to existing slides</dc:title>
  <dc:creator>Brian Pettitt</dc:creator>
  <cp:lastModifiedBy>Mohit Aggarwal</cp:lastModifiedBy>
  <cp:revision>75</cp:revision>
  <cp:lastPrinted>2019-04-30T20:56:12Z</cp:lastPrinted>
  <dcterms:created xsi:type="dcterms:W3CDTF">2020-07-27T19:27:29Z</dcterms:created>
  <dcterms:modified xsi:type="dcterms:W3CDTF">2021-02-09T18:11:38Z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0x010100CF86775EFAD0D048B4BDFB04ADB898FE</vt:lpwstr>
  </property>
</Properties>
</file>