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032" y="446316"/>
            <a:ext cx="9443856" cy="1090750"/>
          </a:xfrm>
        </p:spPr>
        <p:txBody>
          <a:bodyPr anchor="ctr"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89673" y="4910667"/>
            <a:ext cx="5230087" cy="1947333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Феклистов Андрей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1193" y="121920"/>
            <a:ext cx="1588726" cy="1507067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536" y="1147355"/>
            <a:ext cx="11246531" cy="29718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оконное приложение с использованием таких средств, как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Python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ЯП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PyQt5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Реляционная база данных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Sqlite3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uchebnik.mos.ru/system_2/game_apps/icons/000/170/470/original/p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640" y="3253242"/>
            <a:ext cx="3198789" cy="30511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1030" name="Picture 6" descr="https://www.portalzine.de/wp-content/uploads/sites/3/2017/08/sqll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11" y="3253242"/>
            <a:ext cx="4074889" cy="30511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1034" name="Picture 10" descr="https://steemitimages.com/DQme8GBaSHBwffKhy7iUbmMYabnsNKcBNa2mftKoX6ctTF2/images.duckduckgo.c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35" y="3253242"/>
            <a:ext cx="3288936" cy="30511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770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092" y="294950"/>
            <a:ext cx="8534400" cy="1507067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9092" y="1737358"/>
            <a:ext cx="4700588" cy="448056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Показывать уведомления по каждому дню, оповещать пользователя о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дедлайнах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 тем периодом, который выбран.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уведомления 2 раза в день.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уведомления 4 раза в день.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8952" t="7116" r="18903" b="15532"/>
          <a:stretch/>
        </p:blipFill>
        <p:spPr>
          <a:xfrm>
            <a:off x="5199017" y="1737358"/>
            <a:ext cx="6583680" cy="460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6970" y="0"/>
            <a:ext cx="8534400" cy="1507067"/>
          </a:xfrm>
        </p:spPr>
        <p:txBody>
          <a:bodyPr/>
          <a:lstStyle/>
          <a:p>
            <a:pPr marL="0" inden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822" t="19573" r="84295" b="61703"/>
          <a:stretch/>
        </p:blipFill>
        <p:spPr>
          <a:xfrm>
            <a:off x="84442" y="1193864"/>
            <a:ext cx="3462528" cy="26267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15828" t="6822" r="56623" b="19801"/>
          <a:stretch/>
        </p:blipFill>
        <p:spPr>
          <a:xfrm>
            <a:off x="8653609" y="1673971"/>
            <a:ext cx="3308549" cy="49569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8" name="Прямая со стрелкой 7"/>
          <p:cNvCxnSpPr/>
          <p:nvPr/>
        </p:nvCxnSpPr>
        <p:spPr>
          <a:xfrm flipV="1">
            <a:off x="1815706" y="1541417"/>
            <a:ext cx="7180248" cy="132554"/>
          </a:xfrm>
          <a:prstGeom prst="straightConnector1">
            <a:avLst/>
          </a:prstGeom>
          <a:ln w="5715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/>
          <a:srcRect l="15982" t="6374" r="41427" b="15572"/>
          <a:stretch/>
        </p:blipFill>
        <p:spPr>
          <a:xfrm>
            <a:off x="4059031" y="2689159"/>
            <a:ext cx="3755139" cy="38709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15" name="Прямая со стрелкой 14"/>
          <p:cNvCxnSpPr/>
          <p:nvPr/>
        </p:nvCxnSpPr>
        <p:spPr>
          <a:xfrm flipV="1">
            <a:off x="2338606" y="2537888"/>
            <a:ext cx="1946011" cy="27109"/>
          </a:xfrm>
          <a:prstGeom prst="straightConnector1">
            <a:avLst/>
          </a:prstGeom>
          <a:ln w="5715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2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9572" y="270932"/>
            <a:ext cx="8534400" cy="1507067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132" y="1777999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Данное приложение поможет вам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 забывать цели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Контролировать их сроки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Планировать свой день с учётом быстрого и наглядного интерфейса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3252" y="352212"/>
            <a:ext cx="8534400" cy="1507067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Доработки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7012" y="1722120"/>
            <a:ext cx="8534400" cy="361526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более приятного оформления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бота в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для уведомления на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Очистка БД спустя месяц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7092" y="372532"/>
            <a:ext cx="10552748" cy="1547708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95" y="1625600"/>
            <a:ext cx="3902742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</TotalTime>
  <Words>113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Century Gothic</vt:lpstr>
      <vt:lpstr>Times New Roman</vt:lpstr>
      <vt:lpstr>Wingdings 3</vt:lpstr>
      <vt:lpstr>Сектор</vt:lpstr>
      <vt:lpstr>Проект Notification targets</vt:lpstr>
      <vt:lpstr>Цель</vt:lpstr>
      <vt:lpstr>Идея</vt:lpstr>
      <vt:lpstr>Структура проекта</vt:lpstr>
      <vt:lpstr>Преимущества проекта</vt:lpstr>
      <vt:lpstr>Доработки проекта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уведомлений</dc:title>
  <dc:creator>79605</dc:creator>
  <cp:lastModifiedBy>79605</cp:lastModifiedBy>
  <cp:revision>16</cp:revision>
  <dcterms:created xsi:type="dcterms:W3CDTF">2020-11-13T08:30:21Z</dcterms:created>
  <dcterms:modified xsi:type="dcterms:W3CDTF">2020-11-20T17:37:58Z</dcterms:modified>
</cp:coreProperties>
</file>