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34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85195"/>
            <a:ext cx="12070079" cy="1384662"/>
          </a:xfrm>
        </p:spPr>
        <p:txBody>
          <a:bodyPr>
            <a:normAutofit/>
          </a:bodyPr>
          <a:lstStyle/>
          <a:p>
            <a:pPr algn="ctr"/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Boomstocks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91200" y="5084838"/>
            <a:ext cx="6400800" cy="1947333"/>
          </a:xfrm>
        </p:spPr>
        <p:txBody>
          <a:bodyPr>
            <a:normAutofit/>
          </a:bodyPr>
          <a:lstStyle/>
          <a:p>
            <a:pPr algn="r"/>
            <a:r>
              <a:rPr lang="ru-RU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Разработал</a:t>
            </a:r>
            <a:r>
              <a:rPr lang="en-US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Феклистов Андрей</a:t>
            </a:r>
            <a:endParaRPr lang="ru-RU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11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73378" y="254726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ru-RU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</a:t>
            </a:r>
            <a:endParaRPr lang="ru-RU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6743" y="1008259"/>
            <a:ext cx="8534400" cy="3615267"/>
          </a:xfrm>
        </p:spPr>
        <p:txBody>
          <a:bodyPr>
            <a:normAutofit/>
          </a:bodyPr>
          <a:lstStyle/>
          <a:p>
            <a:r>
              <a:rPr lang="ru-RU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Быстрый доступ к ценам акций</a:t>
            </a:r>
          </a:p>
          <a:p>
            <a:r>
              <a:rPr lang="ru-RU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Быстрая покупка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продажа акций</a:t>
            </a:r>
          </a:p>
          <a:p>
            <a:r>
              <a:rPr lang="ru-RU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изменения цен за период</a:t>
            </a:r>
          </a:p>
          <a:p>
            <a:r>
              <a:rPr lang="ru-RU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«закрытия торгов»</a:t>
            </a:r>
            <a:endParaRPr lang="ru-RU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12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76589"/>
            <a:ext cx="12070080" cy="1105773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Технологии, использованные в проекте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045" y="1110898"/>
            <a:ext cx="5194073" cy="2363822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Веб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Язык разметки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HTML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Язык таблиц стилей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CSS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python-telegram-bot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Marketstack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https://it365.pro/img/flas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86" y="3607116"/>
            <a:ext cx="2406396" cy="240639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e.sfu-kras.ru/pluginfile.php/1794713/course/overviewfiles/%D0%9B%D0%BE%D0%B3%D0%BE%D1%82%D0%B8%D0%B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882" y="3575940"/>
            <a:ext cx="2365440" cy="236544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s://www.vippng.com/png/detail/368-3681734_css-file-format-symbol-css-file-icon-p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347" y="3566160"/>
            <a:ext cx="2172350" cy="234209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s://cdn-images-1.medium.com/max/1024/1*MJ9Y4_tCTv99Gs_xZYlKr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641" y="3575940"/>
            <a:ext cx="2132165" cy="233231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s://otzyv-shop.ru/components/com_jshopping/files/img_products/full_telegram-ap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339" y="1282362"/>
            <a:ext cx="2192358" cy="21923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28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58369" y="308871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Доработки и развитие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3741" y="1368706"/>
            <a:ext cx="8534400" cy="3615267"/>
          </a:xfrm>
        </p:spPr>
        <p:txBody>
          <a:bodyPr>
            <a:normAutofit/>
          </a:bodyPr>
          <a:lstStyle/>
          <a:p>
            <a:r>
              <a:rPr lang="ru-RU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 для криптовалют (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Binance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помощника в выборе акций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криптовалют на основе 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</a:t>
            </a:r>
            <a:r>
              <a:rPr lang="ru-RU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торгового бота акциями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криптовалютой</a:t>
            </a:r>
            <a:r>
              <a:rPr lang="ru-RU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основе 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</a:t>
            </a:r>
            <a:endParaRPr lang="ru-RU" sz="2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38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1136" y="333344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ru-RU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sun9-39.userapi.com/impg/UGkGf8N_UwydINtONUoQXz17fiE_oVQwQ5_L5A/ktaUQHgaWYo.jpg?size=1080x873&amp;quality=96&amp;sign=8228def8fa447633421cefc013afb564&amp;type=alb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06"/>
          <a:stretch/>
        </p:blipFill>
        <p:spPr bwMode="auto">
          <a:xfrm>
            <a:off x="2815435" y="1711233"/>
            <a:ext cx="7399719" cy="489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9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50</TotalTime>
  <Words>86</Words>
  <Application>Microsoft Office PowerPoint</Application>
  <PresentationFormat>Широкоэкранный</PresentationFormat>
  <Paragraphs>20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Times New Roman</vt:lpstr>
      <vt:lpstr>Wingdings 3</vt:lpstr>
      <vt:lpstr>Сектор</vt:lpstr>
      <vt:lpstr>Boomstocks</vt:lpstr>
      <vt:lpstr>цель проекта</vt:lpstr>
      <vt:lpstr>Технологии, использованные в проекте</vt:lpstr>
      <vt:lpstr>Доработки и развитие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Boomstocks</dc:title>
  <dc:creator>79605</dc:creator>
  <cp:lastModifiedBy>79605</cp:lastModifiedBy>
  <cp:revision>10</cp:revision>
  <dcterms:created xsi:type="dcterms:W3CDTF">2021-04-23T11:02:08Z</dcterms:created>
  <dcterms:modified xsi:type="dcterms:W3CDTF">2021-04-23T11:52:52Z</dcterms:modified>
</cp:coreProperties>
</file>