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330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85195"/>
            <a:ext cx="12070079" cy="1384662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Boomstocks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91200" y="5084838"/>
            <a:ext cx="6400800" cy="1947333"/>
          </a:xfrm>
        </p:spPr>
        <p:txBody>
          <a:bodyPr>
            <a:normAutofit/>
          </a:bodyPr>
          <a:lstStyle/>
          <a:p>
            <a:pPr algn="r"/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</a:t>
            </a: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Феклистов Андрей</a:t>
            </a:r>
            <a:endParaRPr lang="ru-RU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3378" y="25472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endParaRPr lang="ru-RU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743" y="1008259"/>
            <a:ext cx="8534400" cy="3615267"/>
          </a:xfrm>
        </p:spPr>
        <p:txBody>
          <a:bodyPr>
            <a:normAutofit/>
          </a:bodyPr>
          <a:lstStyle/>
          <a:p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Быстрый доступ к ценам акций</a:t>
            </a:r>
          </a:p>
          <a:p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Быстрая покупка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продажа акций</a:t>
            </a:r>
          </a:p>
          <a:p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изменения цен за период</a:t>
            </a:r>
          </a:p>
          <a:p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«закрытия торгов»</a:t>
            </a:r>
            <a:endParaRPr lang="ru-RU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1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6589"/>
            <a:ext cx="12070080" cy="110577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Технологии, использованные в проекте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045" y="1110898"/>
            <a:ext cx="5194073" cy="2363822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разметки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HTML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таблиц стилей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CSS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python-telegram-bot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Marketstack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https://it365.pro/img/fla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6" y="3607116"/>
            <a:ext cx="2406396" cy="24063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e.sfu-kras.ru/pluginfile.php/1794713/course/overviewfiles/%D0%9B%D0%BE%D0%B3%D0%BE%D1%82%D0%B8%D0%B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82" y="3575940"/>
            <a:ext cx="2365440" cy="23654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www.vippng.com/png/detail/368-3681734_css-file-format-symbol-css-file-icon-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347" y="3566160"/>
            <a:ext cx="2172350" cy="23420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cdn-images-1.medium.com/max/1024/1*MJ9Y4_tCTv99Gs_xZYlKr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641" y="3575940"/>
            <a:ext cx="2132165" cy="23323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otzyv-shop.ru/components/com_jshopping/files/img_products/full_telegram-ap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339" y="1282362"/>
            <a:ext cx="2192358" cy="21923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28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6794" y="35517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кода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1899"/>
          <a:stretch/>
        </p:blipFill>
        <p:spPr>
          <a:xfrm>
            <a:off x="1246364" y="1734916"/>
            <a:ext cx="9741270" cy="387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8369" y="30887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Доработки и развитие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741" y="1368706"/>
            <a:ext cx="8534400" cy="3615267"/>
          </a:xfrm>
        </p:spPr>
        <p:txBody>
          <a:bodyPr>
            <a:normAutofit/>
          </a:bodyPr>
          <a:lstStyle/>
          <a:p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для криптовалют (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Binance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помощника в выборе акций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криптовалют на основе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торгового бота акциями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криптовалютой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endParaRPr lang="ru-RU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1136" y="33334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un9-39.userapi.com/impg/UGkGf8N_UwydINtONUoQXz17fiE_oVQwQ5_L5A/ktaUQHgaWYo.jpg?size=1080x873&amp;quality=96&amp;sign=8228def8fa447633421cefc013afb564&amp;type=alb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6"/>
          <a:stretch/>
        </p:blipFill>
        <p:spPr bwMode="auto">
          <a:xfrm>
            <a:off x="2815435" y="1711233"/>
            <a:ext cx="7399719" cy="489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101</TotalTime>
  <Words>88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Сектор</vt:lpstr>
      <vt:lpstr>Boomstocks</vt:lpstr>
      <vt:lpstr>цель проекта</vt:lpstr>
      <vt:lpstr>Технологии, использованные в проекте</vt:lpstr>
      <vt:lpstr>Пример кода</vt:lpstr>
      <vt:lpstr>Доработки и развитие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Boomstocks</dc:title>
  <dc:creator>79605</dc:creator>
  <cp:lastModifiedBy>79605</cp:lastModifiedBy>
  <cp:revision>11</cp:revision>
  <dcterms:created xsi:type="dcterms:W3CDTF">2021-04-23T11:02:08Z</dcterms:created>
  <dcterms:modified xsi:type="dcterms:W3CDTF">2021-04-23T12:44:05Z</dcterms:modified>
</cp:coreProperties>
</file>