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8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17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27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9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6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2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0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4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9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4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5663AA-0D68-4A78-8EB6-BFECA166A0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23E4-BB92-4854-9718-57890A5E3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87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399398" y="262551"/>
            <a:ext cx="8825658" cy="88724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00627" y="4931992"/>
            <a:ext cx="8825658" cy="86142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Феклистов Андрей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41" t="1777" r="634" b="1785"/>
          <a:stretch/>
        </p:blipFill>
        <p:spPr>
          <a:xfrm>
            <a:off x="509408" y="1434772"/>
            <a:ext cx="78740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982" y="336950"/>
            <a:ext cx="9404723" cy="140053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игры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3167" y="604365"/>
            <a:ext cx="3839880" cy="76271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Уклонение от препятствий и встречных машин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" y="2625898"/>
            <a:ext cx="4382556" cy="36534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90" y="2775476"/>
            <a:ext cx="3354309" cy="33543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891" y="2399170"/>
            <a:ext cx="4303853" cy="41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013" y="1437282"/>
            <a:ext cx="8946541" cy="419548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машин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цвета машин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Воскрешение после столкновения за звёзды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43" y="2689898"/>
            <a:ext cx="3749494" cy="40937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4" y="2629237"/>
            <a:ext cx="3766836" cy="42287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2" y="2837812"/>
            <a:ext cx="1941164" cy="379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906" y="2434931"/>
            <a:ext cx="2351239" cy="46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655" y="461772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63.userapi.com/impf/WztmjjgIy3x0_p9_Mjwf5xO5ZMwKxMFAKA2MJA/yAiDwBLFDgM.jpg?size=1080x1080&amp;quality=96&amp;proxy=1&amp;sign=b03f4fd44763f89bb11e99ce40810fb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14" y="1457608"/>
            <a:ext cx="5033003" cy="503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29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Ион</vt:lpstr>
      <vt:lpstr>Игра</vt:lpstr>
      <vt:lpstr>Цель игры </vt:lpstr>
      <vt:lpstr>Улучшения игры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79605</dc:creator>
  <cp:lastModifiedBy>79605</cp:lastModifiedBy>
  <cp:revision>4</cp:revision>
  <dcterms:created xsi:type="dcterms:W3CDTF">2021-02-02T12:09:06Z</dcterms:created>
  <dcterms:modified xsi:type="dcterms:W3CDTF">2021-02-02T13:59:42Z</dcterms:modified>
</cp:coreProperties>
</file>