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8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07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46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5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6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52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1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29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8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69FA-820C-4A20-90E8-1639836A8BE4}" type="datetimeFigureOut">
              <a:rPr lang="es-MX" smtClean="0"/>
              <a:t>02/03/2023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2E56-3A44-4D15-B81A-EE279FBAA2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2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CuadroTexto">
            <a:extLst>
              <a:ext uri="{FF2B5EF4-FFF2-40B4-BE49-F238E27FC236}">
                <a16:creationI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w16se="http://schemas.microsoft.com/office/word/2015/wordml/symex" xmlns:w="http://schemas.openxmlformats.org/wordprocessingml/2006/main" xmlns:w10="urn:schemas-microsoft-com:office:word" xmlns:v="urn:schemas-microsoft-com:vml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lc="http://schemas.openxmlformats.org/drawingml/2006/lockedCanvas" id="{DCAD47FA-6E63-46CE-A199-E70682413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09" y="1170858"/>
            <a:ext cx="3187699" cy="3073400"/>
          </a:xfrm>
          <a:prstGeom prst="ellipse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algn="ctr" fontAlgn="base"/>
            <a:endParaRPr lang="es-MX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741326" algn="ctr"/>
                <a:tab pos="7482653" algn="r"/>
                <a:tab pos="4965576" algn="l"/>
              </a:tabLst>
            </a:pPr>
            <a:endParaRPr lang="es-MX" sz="1333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tabLst>
                <a:tab pos="3741326" algn="ctr"/>
                <a:tab pos="7482653" algn="r"/>
                <a:tab pos="4965576" algn="l"/>
              </a:tabLst>
            </a:pPr>
            <a:endParaRPr lang="es-MX" sz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040558" y="2918498"/>
            <a:ext cx="284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SELLO DE </a:t>
            </a:r>
          </a:p>
          <a:p>
            <a:pPr algn="ctr"/>
            <a:r>
              <a:rPr lang="es-MX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GARANTÍA</a:t>
            </a:r>
            <a:endParaRPr lang="es-MX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54261" y="2496236"/>
            <a:ext cx="3012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IMA </a:t>
            </a:r>
            <a:r>
              <a:rPr lang="es-MX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Engineers</a:t>
            </a:r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S.A</a:t>
            </a:r>
            <a:r>
              <a:rPr lang="es-MX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de C.V.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61" y="1766875"/>
            <a:ext cx="1775134" cy="6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</cp:revision>
  <dcterms:created xsi:type="dcterms:W3CDTF">2023-03-03T01:43:13Z</dcterms:created>
  <dcterms:modified xsi:type="dcterms:W3CDTF">2023-03-03T01:43:57Z</dcterms:modified>
</cp:coreProperties>
</file>