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7218363" cy="12192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1524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995312"/>
            <a:ext cx="6135609" cy="4244622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6403623"/>
            <a:ext cx="5413772" cy="2943577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04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7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649111"/>
            <a:ext cx="1556460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649111"/>
            <a:ext cx="4579149" cy="1033215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7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3039537"/>
            <a:ext cx="6225838" cy="5071532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8159048"/>
            <a:ext cx="6225838" cy="2666999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/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59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3245556"/>
            <a:ext cx="3067804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3245556"/>
            <a:ext cx="3067804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7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49114"/>
            <a:ext cx="6225838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2988734"/>
            <a:ext cx="3053705" cy="1464732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4453467"/>
            <a:ext cx="3053705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2988734"/>
            <a:ext cx="3068744" cy="1464732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4453467"/>
            <a:ext cx="3068744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63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6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3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812800"/>
            <a:ext cx="2328110" cy="2844800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755425"/>
            <a:ext cx="3654296" cy="8664222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3657600"/>
            <a:ext cx="2328110" cy="6776156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93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812800"/>
            <a:ext cx="2328110" cy="2844800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755425"/>
            <a:ext cx="3654296" cy="8664222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3657600"/>
            <a:ext cx="2328110" cy="6776156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1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649114"/>
            <a:ext cx="622583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3245556"/>
            <a:ext cx="622583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11300181"/>
            <a:ext cx="162413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EF67-9E58-41B6-8468-CBFF4363D733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11300181"/>
            <a:ext cx="243619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11300181"/>
            <a:ext cx="162413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8455-1602-4251-9376-2992C8FC4A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83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54455" y="4052699"/>
            <a:ext cx="5363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Vista de </a:t>
            </a:r>
            <a:r>
              <a:rPr lang="es-ES" sz="5400" dirty="0" smtClean="0"/>
              <a:t>móvil </a:t>
            </a:r>
          </a:p>
          <a:p>
            <a:r>
              <a:rPr lang="es-ES" sz="5400" dirty="0" err="1" smtClean="0"/>
              <a:t>arqueotipo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3007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905210" y="425358"/>
            <a:ext cx="1307223" cy="3553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4"/>
          </a:p>
        </p:txBody>
      </p:sp>
      <p:sp>
        <p:nvSpPr>
          <p:cNvPr id="5" name="Rectángulo 4"/>
          <p:cNvSpPr/>
          <p:nvPr/>
        </p:nvSpPr>
        <p:spPr>
          <a:xfrm>
            <a:off x="1919887" y="1295492"/>
            <a:ext cx="3367088" cy="15195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4"/>
          </a:p>
        </p:txBody>
      </p:sp>
      <p:sp>
        <p:nvSpPr>
          <p:cNvPr id="10" name="Elipse 9"/>
          <p:cNvSpPr/>
          <p:nvPr/>
        </p:nvSpPr>
        <p:spPr>
          <a:xfrm>
            <a:off x="1405279" y="5347348"/>
            <a:ext cx="983406" cy="92032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4"/>
          </a:p>
        </p:txBody>
      </p:sp>
      <p:sp>
        <p:nvSpPr>
          <p:cNvPr id="2" name="CuadroTexto 1"/>
          <p:cNvSpPr txBox="1"/>
          <p:nvPr/>
        </p:nvSpPr>
        <p:spPr>
          <a:xfrm>
            <a:off x="3071740" y="435553"/>
            <a:ext cx="938400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24" dirty="0"/>
              <a:t>#01</a:t>
            </a:r>
            <a:endParaRPr lang="es-ES" sz="1524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905209" y="1829881"/>
            <a:ext cx="612270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24" dirty="0"/>
              <a:t>#02</a:t>
            </a:r>
            <a:endParaRPr lang="es-ES" sz="1524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322106" y="3223635"/>
            <a:ext cx="101731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24" dirty="0"/>
              <a:t>#03</a:t>
            </a:r>
            <a:endParaRPr lang="es-ES" sz="1524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189594" y="5025818"/>
            <a:ext cx="474747" cy="56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24" dirty="0"/>
              <a:t>#04</a:t>
            </a:r>
            <a:endParaRPr lang="es-ES" sz="1524" dirty="0"/>
          </a:p>
        </p:txBody>
      </p:sp>
      <p:sp>
        <p:nvSpPr>
          <p:cNvPr id="15" name="Rectángulo 14"/>
          <p:cNvSpPr/>
          <p:nvPr/>
        </p:nvSpPr>
        <p:spPr>
          <a:xfrm>
            <a:off x="0" y="2922454"/>
            <a:ext cx="7218363" cy="3451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16" name="Rectángulo 15"/>
          <p:cNvSpPr/>
          <p:nvPr/>
        </p:nvSpPr>
        <p:spPr>
          <a:xfrm>
            <a:off x="74288" y="2927394"/>
            <a:ext cx="2048739" cy="344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17" name="Rectángulo 16"/>
          <p:cNvSpPr/>
          <p:nvPr/>
        </p:nvSpPr>
        <p:spPr>
          <a:xfrm>
            <a:off x="74288" y="2942024"/>
            <a:ext cx="2048739" cy="1260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18" name="Rectángulo 17"/>
          <p:cNvSpPr/>
          <p:nvPr/>
        </p:nvSpPr>
        <p:spPr>
          <a:xfrm>
            <a:off x="678558" y="5890928"/>
            <a:ext cx="737751" cy="2354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20" name="Rectángulo 19"/>
          <p:cNvSpPr/>
          <p:nvPr/>
        </p:nvSpPr>
        <p:spPr>
          <a:xfrm>
            <a:off x="398453" y="4499251"/>
            <a:ext cx="1319924" cy="6195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21" name="Rectángulo 20"/>
          <p:cNvSpPr/>
          <p:nvPr/>
        </p:nvSpPr>
        <p:spPr>
          <a:xfrm>
            <a:off x="661073" y="5230396"/>
            <a:ext cx="774083" cy="298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cxnSp>
        <p:nvCxnSpPr>
          <p:cNvPr id="22" name="Conector recto 21"/>
          <p:cNvCxnSpPr/>
          <p:nvPr/>
        </p:nvCxnSpPr>
        <p:spPr>
          <a:xfrm flipV="1">
            <a:off x="264976" y="5614647"/>
            <a:ext cx="1424540" cy="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615793" y="2915805"/>
            <a:ext cx="2048739" cy="344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24" name="Rectángulo 23"/>
          <p:cNvSpPr/>
          <p:nvPr/>
        </p:nvSpPr>
        <p:spPr>
          <a:xfrm>
            <a:off x="2615793" y="2930435"/>
            <a:ext cx="2048739" cy="1260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25" name="Rectángulo 24"/>
          <p:cNvSpPr/>
          <p:nvPr/>
        </p:nvSpPr>
        <p:spPr>
          <a:xfrm>
            <a:off x="3220063" y="5879339"/>
            <a:ext cx="737751" cy="2354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26" name="Rectángulo 25"/>
          <p:cNvSpPr/>
          <p:nvPr/>
        </p:nvSpPr>
        <p:spPr>
          <a:xfrm>
            <a:off x="2939958" y="4487662"/>
            <a:ext cx="1319924" cy="6195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27" name="Rectángulo 26"/>
          <p:cNvSpPr/>
          <p:nvPr/>
        </p:nvSpPr>
        <p:spPr>
          <a:xfrm>
            <a:off x="3202578" y="5218807"/>
            <a:ext cx="774083" cy="298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2806481" y="5603058"/>
            <a:ext cx="1424540" cy="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5019707" y="2942024"/>
            <a:ext cx="2060618" cy="3438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30" name="Rectángulo 29"/>
          <p:cNvSpPr/>
          <p:nvPr/>
        </p:nvSpPr>
        <p:spPr>
          <a:xfrm>
            <a:off x="5019707" y="2942024"/>
            <a:ext cx="2060618" cy="1272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31" name="Rectángulo 30"/>
          <p:cNvSpPr/>
          <p:nvPr/>
        </p:nvSpPr>
        <p:spPr>
          <a:xfrm>
            <a:off x="5631577" y="5900684"/>
            <a:ext cx="742029" cy="237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32" name="Rectángulo 31"/>
          <p:cNvSpPr/>
          <p:nvPr/>
        </p:nvSpPr>
        <p:spPr>
          <a:xfrm>
            <a:off x="5348099" y="4505353"/>
            <a:ext cx="1327577" cy="6253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33" name="Rectángulo 32"/>
          <p:cNvSpPr/>
          <p:nvPr/>
        </p:nvSpPr>
        <p:spPr>
          <a:xfrm>
            <a:off x="5613884" y="5239556"/>
            <a:ext cx="778572" cy="3009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5214018" y="5626643"/>
            <a:ext cx="1432799" cy="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875342" y="5491119"/>
            <a:ext cx="98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#005</a:t>
            </a:r>
            <a:endParaRPr lang="es-ES" sz="2800" dirty="0"/>
          </a:p>
        </p:txBody>
      </p:sp>
      <p:sp>
        <p:nvSpPr>
          <p:cNvPr id="41" name="Rectángulo 40"/>
          <p:cNvSpPr/>
          <p:nvPr/>
        </p:nvSpPr>
        <p:spPr>
          <a:xfrm>
            <a:off x="-27133" y="6731727"/>
            <a:ext cx="2216727" cy="59560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513194" y="8413806"/>
            <a:ext cx="1205346" cy="2300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/>
          <p:cNvSpPr/>
          <p:nvPr/>
        </p:nvSpPr>
        <p:spPr>
          <a:xfrm>
            <a:off x="400993" y="9494458"/>
            <a:ext cx="1440873" cy="4594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478557" y="7246167"/>
            <a:ext cx="1205345" cy="108701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400994" y="10264635"/>
            <a:ext cx="1440872" cy="3999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/>
          <p:cNvSpPr/>
          <p:nvPr/>
        </p:nvSpPr>
        <p:spPr>
          <a:xfrm>
            <a:off x="400993" y="10969853"/>
            <a:ext cx="1440873" cy="4367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/>
          <p:cNvSpPr txBox="1"/>
          <p:nvPr/>
        </p:nvSpPr>
        <p:spPr>
          <a:xfrm>
            <a:off x="1427595" y="6866403"/>
            <a:ext cx="5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#0</a:t>
            </a:r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084217" y="3703181"/>
            <a:ext cx="16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#004</a:t>
            </a:r>
          </a:p>
        </p:txBody>
      </p:sp>
    </p:spTree>
    <p:extLst>
      <p:ext uri="{BB962C8B-B14F-4D97-AF65-F5344CB8AC3E}">
        <p14:creationId xmlns:p14="http://schemas.microsoft.com/office/powerpoint/2010/main" val="151690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2879" y="2880360"/>
            <a:ext cx="8418195" cy="330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952" dirty="0"/>
              <a:t>Códigos de reconocimiento de patrones</a:t>
            </a:r>
          </a:p>
        </p:txBody>
      </p:sp>
    </p:spTree>
    <p:extLst>
      <p:ext uri="{BB962C8B-B14F-4D97-AF65-F5344CB8AC3E}">
        <p14:creationId xmlns:p14="http://schemas.microsoft.com/office/powerpoint/2010/main" val="13079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19088"/>
              </p:ext>
            </p:extLst>
          </p:nvPr>
        </p:nvGraphicFramePr>
        <p:xfrm>
          <a:off x="1" y="1954530"/>
          <a:ext cx="7218360" cy="349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72">
                  <a:extLst>
                    <a:ext uri="{9D8B030D-6E8A-4147-A177-3AD203B41FA5}">
                      <a16:colId xmlns:a16="http://schemas.microsoft.com/office/drawing/2014/main" val="1525187135"/>
                    </a:ext>
                  </a:extLst>
                </a:gridCol>
                <a:gridCol w="1443672">
                  <a:extLst>
                    <a:ext uri="{9D8B030D-6E8A-4147-A177-3AD203B41FA5}">
                      <a16:colId xmlns:a16="http://schemas.microsoft.com/office/drawing/2014/main" val="2980957642"/>
                    </a:ext>
                  </a:extLst>
                </a:gridCol>
                <a:gridCol w="1443672">
                  <a:extLst>
                    <a:ext uri="{9D8B030D-6E8A-4147-A177-3AD203B41FA5}">
                      <a16:colId xmlns:a16="http://schemas.microsoft.com/office/drawing/2014/main" val="1721653962"/>
                    </a:ext>
                  </a:extLst>
                </a:gridCol>
                <a:gridCol w="1443672">
                  <a:extLst>
                    <a:ext uri="{9D8B030D-6E8A-4147-A177-3AD203B41FA5}">
                      <a16:colId xmlns:a16="http://schemas.microsoft.com/office/drawing/2014/main" val="2791178185"/>
                    </a:ext>
                  </a:extLst>
                </a:gridCol>
                <a:gridCol w="1443672">
                  <a:extLst>
                    <a:ext uri="{9D8B030D-6E8A-4147-A177-3AD203B41FA5}">
                      <a16:colId xmlns:a16="http://schemas.microsoft.com/office/drawing/2014/main" val="1317122257"/>
                    </a:ext>
                  </a:extLst>
                </a:gridCol>
              </a:tblGrid>
              <a:tr h="271042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#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Ancho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Altura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Descripción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Contenido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extLst>
                  <a:ext uri="{0D108BD9-81ED-4DB2-BD59-A6C34878D82A}">
                    <a16:rowId xmlns:a16="http://schemas.microsoft.com/office/drawing/2014/main" val="766424556"/>
                  </a:ext>
                </a:extLst>
              </a:tr>
              <a:tr h="494768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#</a:t>
                      </a:r>
                      <a:r>
                        <a:rPr lang="es-ES" sz="1100" dirty="0" smtClean="0"/>
                        <a:t>01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Titulo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baseline="0" dirty="0" smtClean="0"/>
                        <a:t>Nombre de la empresa</a:t>
                      </a:r>
                      <a:endParaRPr lang="es-ES" sz="1100" baseline="0" dirty="0" smtClean="0"/>
                    </a:p>
                  </a:txBody>
                  <a:tcPr marL="57478" marR="57478" marT="28739" marB="28739"/>
                </a:tc>
                <a:extLst>
                  <a:ext uri="{0D108BD9-81ED-4DB2-BD59-A6C34878D82A}">
                    <a16:rowId xmlns:a16="http://schemas.microsoft.com/office/drawing/2014/main" val="1704929083"/>
                  </a:ext>
                </a:extLst>
              </a:tr>
              <a:tr h="540501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#02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Ofertas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Slider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extLst>
                  <a:ext uri="{0D108BD9-81ED-4DB2-BD59-A6C34878D82A}">
                    <a16:rowId xmlns:a16="http://schemas.microsoft.com/office/drawing/2014/main" val="3677310841"/>
                  </a:ext>
                </a:extLst>
              </a:tr>
              <a:tr h="271042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#03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Menu</a:t>
                      </a:r>
                      <a:r>
                        <a:rPr lang="es-ES" sz="1100" dirty="0" smtClean="0"/>
                        <a:t> </a:t>
                      </a:r>
                      <a:r>
                        <a:rPr lang="es-ES" sz="1100" dirty="0" err="1" smtClean="0"/>
                        <a:t>movil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Iniciales</a:t>
                      </a:r>
                      <a:r>
                        <a:rPr lang="es-ES" sz="1100" baseline="0" dirty="0" smtClean="0"/>
                        <a:t> del nombre del usuario en la foto de perfil, nombre del usuario, carrito, home, y cerrar sesión  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extLst>
                  <a:ext uri="{0D108BD9-81ED-4DB2-BD59-A6C34878D82A}">
                    <a16:rowId xmlns:a16="http://schemas.microsoft.com/office/drawing/2014/main" val="171487507"/>
                  </a:ext>
                </a:extLst>
              </a:tr>
              <a:tr h="271042">
                <a:tc>
                  <a:txBody>
                    <a:bodyPr/>
                    <a:lstStyle/>
                    <a:p>
                      <a:pPr marL="0" marR="0" indent="0" algn="l" defTabSz="7218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#004</a:t>
                      </a:r>
                    </a:p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pPr marL="0" marR="0" indent="0" algn="l" defTabSz="7218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/>
                        <a:t>Contenedor</a:t>
                      </a:r>
                      <a:r>
                        <a:rPr lang="es-ES" sz="1100" baseline="0" dirty="0" smtClean="0"/>
                        <a:t> </a:t>
                      </a:r>
                      <a:r>
                        <a:rPr lang="es-ES" sz="1100" baseline="0" dirty="0" err="1" smtClean="0"/>
                        <a:t>menu</a:t>
                      </a:r>
                      <a:endParaRPr lang="es-ES" sz="1100" dirty="0" smtClean="0"/>
                    </a:p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Opciones de compra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extLst>
                  <a:ext uri="{0D108BD9-81ED-4DB2-BD59-A6C34878D82A}">
                    <a16:rowId xmlns:a16="http://schemas.microsoft.com/office/drawing/2014/main" val="1835081051"/>
                  </a:ext>
                </a:extLst>
              </a:tr>
              <a:tr h="454622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#005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err="1" smtClean="0"/>
                        <a:t>Menu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Imagen</a:t>
                      </a:r>
                      <a:r>
                        <a:rPr lang="es-ES" sz="1100" baseline="0" dirty="0" smtClean="0"/>
                        <a:t> del producto, nombre del producto, una línea y un botón para ver las opciones de cada producto</a:t>
                      </a:r>
                      <a:endParaRPr lang="es-ES" sz="1100" dirty="0"/>
                    </a:p>
                  </a:txBody>
                  <a:tcPr marL="57478" marR="57478" marT="28739" marB="28739"/>
                </a:tc>
                <a:extLst>
                  <a:ext uri="{0D108BD9-81ED-4DB2-BD59-A6C34878D82A}">
                    <a16:rowId xmlns:a16="http://schemas.microsoft.com/office/drawing/2014/main" val="98822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2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95</Words>
  <Application>Microsoft Office PowerPoint</Application>
  <PresentationFormat>Personalizado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alvarez</dc:creator>
  <cp:lastModifiedBy>francisco alvarez</cp:lastModifiedBy>
  <cp:revision>4</cp:revision>
  <dcterms:created xsi:type="dcterms:W3CDTF">2021-07-12T19:45:55Z</dcterms:created>
  <dcterms:modified xsi:type="dcterms:W3CDTF">2021-07-12T20:13:27Z</dcterms:modified>
</cp:coreProperties>
</file>