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7218363" cy="111125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175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377" y="1818644"/>
            <a:ext cx="6135609" cy="3868796"/>
          </a:xfrm>
        </p:spPr>
        <p:txBody>
          <a:bodyPr anchor="b"/>
          <a:lstStyle>
            <a:lvl1pPr algn="ctr">
              <a:defRPr sz="473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296" y="5836635"/>
            <a:ext cx="5413772" cy="2682948"/>
          </a:xfrm>
        </p:spPr>
        <p:txBody>
          <a:bodyPr/>
          <a:lstStyle>
            <a:lvl1pPr marL="0" indent="0" algn="ctr">
              <a:buNone/>
              <a:defRPr sz="1895"/>
            </a:lvl1pPr>
            <a:lvl2pPr marL="360914" indent="0" algn="ctr">
              <a:buNone/>
              <a:defRPr sz="1579"/>
            </a:lvl2pPr>
            <a:lvl3pPr marL="721827" indent="0" algn="ctr">
              <a:buNone/>
              <a:defRPr sz="1421"/>
            </a:lvl3pPr>
            <a:lvl4pPr marL="1082741" indent="0" algn="ctr">
              <a:buNone/>
              <a:defRPr sz="1263"/>
            </a:lvl4pPr>
            <a:lvl5pPr marL="1443655" indent="0" algn="ctr">
              <a:buNone/>
              <a:defRPr sz="1263"/>
            </a:lvl5pPr>
            <a:lvl6pPr marL="1804568" indent="0" algn="ctr">
              <a:buNone/>
              <a:defRPr sz="1263"/>
            </a:lvl6pPr>
            <a:lvl7pPr marL="2165482" indent="0" algn="ctr">
              <a:buNone/>
              <a:defRPr sz="1263"/>
            </a:lvl7pPr>
            <a:lvl8pPr marL="2526396" indent="0" algn="ctr">
              <a:buNone/>
              <a:defRPr sz="1263"/>
            </a:lvl8pPr>
            <a:lvl9pPr marL="2887309" indent="0" algn="ctr">
              <a:buNone/>
              <a:defRPr sz="1263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37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1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65641" y="591638"/>
            <a:ext cx="1556460" cy="941733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6263" y="591638"/>
            <a:ext cx="4579149" cy="941733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333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03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503" y="2770411"/>
            <a:ext cx="6225838" cy="4622491"/>
          </a:xfrm>
        </p:spPr>
        <p:txBody>
          <a:bodyPr anchor="b"/>
          <a:lstStyle>
            <a:lvl1pPr>
              <a:defRPr sz="473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503" y="7436632"/>
            <a:ext cx="6225838" cy="2430859"/>
          </a:xfrm>
        </p:spPr>
        <p:txBody>
          <a:bodyPr/>
          <a:lstStyle>
            <a:lvl1pPr marL="0" indent="0">
              <a:buNone/>
              <a:defRPr sz="1895">
                <a:solidFill>
                  <a:schemeClr val="tx1"/>
                </a:solidFill>
              </a:defRPr>
            </a:lvl1pPr>
            <a:lvl2pPr marL="360914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721827" indent="0">
              <a:buNone/>
              <a:defRPr sz="1421">
                <a:solidFill>
                  <a:schemeClr val="tx1">
                    <a:tint val="75000"/>
                  </a:schemeClr>
                </a:solidFill>
              </a:defRPr>
            </a:lvl3pPr>
            <a:lvl4pPr marL="1082741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4pPr>
            <a:lvl5pPr marL="1443655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5pPr>
            <a:lvl6pPr marL="1804568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6pPr>
            <a:lvl7pPr marL="2165482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7pPr>
            <a:lvl8pPr marL="2526396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8pPr>
            <a:lvl9pPr marL="2887309" indent="0">
              <a:buNone/>
              <a:defRPr sz="12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1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6263" y="2958189"/>
            <a:ext cx="3067804" cy="70507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4296" y="2958189"/>
            <a:ext cx="3067804" cy="70507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42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591640"/>
            <a:ext cx="6225838" cy="214790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4" y="2724107"/>
            <a:ext cx="3053705" cy="1335043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204" y="4059149"/>
            <a:ext cx="3053705" cy="59703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54297" y="2724107"/>
            <a:ext cx="3068744" cy="1335043"/>
          </a:xfrm>
        </p:spPr>
        <p:txBody>
          <a:bodyPr anchor="b"/>
          <a:lstStyle>
            <a:lvl1pPr marL="0" indent="0">
              <a:buNone/>
              <a:defRPr sz="1895" b="1"/>
            </a:lvl1pPr>
            <a:lvl2pPr marL="360914" indent="0">
              <a:buNone/>
              <a:defRPr sz="1579" b="1"/>
            </a:lvl2pPr>
            <a:lvl3pPr marL="721827" indent="0">
              <a:buNone/>
              <a:defRPr sz="1421" b="1"/>
            </a:lvl3pPr>
            <a:lvl4pPr marL="1082741" indent="0">
              <a:buNone/>
              <a:defRPr sz="1263" b="1"/>
            </a:lvl4pPr>
            <a:lvl5pPr marL="1443655" indent="0">
              <a:buNone/>
              <a:defRPr sz="1263" b="1"/>
            </a:lvl5pPr>
            <a:lvl6pPr marL="1804568" indent="0">
              <a:buNone/>
              <a:defRPr sz="1263" b="1"/>
            </a:lvl6pPr>
            <a:lvl7pPr marL="2165482" indent="0">
              <a:buNone/>
              <a:defRPr sz="1263" b="1"/>
            </a:lvl7pPr>
            <a:lvl8pPr marL="2526396" indent="0">
              <a:buNone/>
              <a:defRPr sz="1263" b="1"/>
            </a:lvl8pPr>
            <a:lvl9pPr marL="2887309" indent="0">
              <a:buNone/>
              <a:defRPr sz="1263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54297" y="4059149"/>
            <a:ext cx="3068744" cy="597039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98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81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16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740833"/>
            <a:ext cx="2328110" cy="259291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8745" y="1599996"/>
            <a:ext cx="3654296" cy="7897078"/>
          </a:xfrm>
        </p:spPr>
        <p:txBody>
          <a:bodyPr/>
          <a:lstStyle>
            <a:lvl1pPr>
              <a:defRPr sz="2526"/>
            </a:lvl1pPr>
            <a:lvl2pPr>
              <a:defRPr sz="2210"/>
            </a:lvl2pPr>
            <a:lvl3pPr>
              <a:defRPr sz="1895"/>
            </a:lvl3pPr>
            <a:lvl4pPr>
              <a:defRPr sz="1579"/>
            </a:lvl4pPr>
            <a:lvl5pPr>
              <a:defRPr sz="1579"/>
            </a:lvl5pPr>
            <a:lvl6pPr>
              <a:defRPr sz="1579"/>
            </a:lvl6pPr>
            <a:lvl7pPr>
              <a:defRPr sz="1579"/>
            </a:lvl7pPr>
            <a:lvl8pPr>
              <a:defRPr sz="1579"/>
            </a:lvl8pPr>
            <a:lvl9pPr>
              <a:defRPr sz="1579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3333750"/>
            <a:ext cx="2328110" cy="6176184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33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203" y="740833"/>
            <a:ext cx="2328110" cy="2592917"/>
          </a:xfrm>
        </p:spPr>
        <p:txBody>
          <a:bodyPr anchor="b"/>
          <a:lstStyle>
            <a:lvl1pPr>
              <a:defRPr sz="252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8745" y="1599996"/>
            <a:ext cx="3654296" cy="7897078"/>
          </a:xfrm>
        </p:spPr>
        <p:txBody>
          <a:bodyPr anchor="t"/>
          <a:lstStyle>
            <a:lvl1pPr marL="0" indent="0">
              <a:buNone/>
              <a:defRPr sz="2526"/>
            </a:lvl1pPr>
            <a:lvl2pPr marL="360914" indent="0">
              <a:buNone/>
              <a:defRPr sz="2210"/>
            </a:lvl2pPr>
            <a:lvl3pPr marL="721827" indent="0">
              <a:buNone/>
              <a:defRPr sz="1895"/>
            </a:lvl3pPr>
            <a:lvl4pPr marL="1082741" indent="0">
              <a:buNone/>
              <a:defRPr sz="1579"/>
            </a:lvl4pPr>
            <a:lvl5pPr marL="1443655" indent="0">
              <a:buNone/>
              <a:defRPr sz="1579"/>
            </a:lvl5pPr>
            <a:lvl6pPr marL="1804568" indent="0">
              <a:buNone/>
              <a:defRPr sz="1579"/>
            </a:lvl6pPr>
            <a:lvl7pPr marL="2165482" indent="0">
              <a:buNone/>
              <a:defRPr sz="1579"/>
            </a:lvl7pPr>
            <a:lvl8pPr marL="2526396" indent="0">
              <a:buNone/>
              <a:defRPr sz="1579"/>
            </a:lvl8pPr>
            <a:lvl9pPr marL="2887309" indent="0">
              <a:buNone/>
              <a:defRPr sz="1579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203" y="3333750"/>
            <a:ext cx="2328110" cy="6176184"/>
          </a:xfrm>
        </p:spPr>
        <p:txBody>
          <a:bodyPr/>
          <a:lstStyle>
            <a:lvl1pPr marL="0" indent="0">
              <a:buNone/>
              <a:defRPr sz="1263"/>
            </a:lvl1pPr>
            <a:lvl2pPr marL="360914" indent="0">
              <a:buNone/>
              <a:defRPr sz="1105"/>
            </a:lvl2pPr>
            <a:lvl3pPr marL="721827" indent="0">
              <a:buNone/>
              <a:defRPr sz="947"/>
            </a:lvl3pPr>
            <a:lvl4pPr marL="1082741" indent="0">
              <a:buNone/>
              <a:defRPr sz="789"/>
            </a:lvl4pPr>
            <a:lvl5pPr marL="1443655" indent="0">
              <a:buNone/>
              <a:defRPr sz="789"/>
            </a:lvl5pPr>
            <a:lvl6pPr marL="1804568" indent="0">
              <a:buNone/>
              <a:defRPr sz="789"/>
            </a:lvl6pPr>
            <a:lvl7pPr marL="2165482" indent="0">
              <a:buNone/>
              <a:defRPr sz="789"/>
            </a:lvl7pPr>
            <a:lvl8pPr marL="2526396" indent="0">
              <a:buNone/>
              <a:defRPr sz="789"/>
            </a:lvl8pPr>
            <a:lvl9pPr marL="2887309" indent="0">
              <a:buNone/>
              <a:defRPr sz="78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78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6263" y="591640"/>
            <a:ext cx="6225838" cy="2147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63" y="2958189"/>
            <a:ext cx="6225838" cy="7050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6262" y="10299644"/>
            <a:ext cx="1624132" cy="59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FD889-ADAE-427D-A5A3-B6FE89DF6AA1}" type="datetimeFigureOut">
              <a:rPr lang="es-ES" smtClean="0"/>
              <a:t>12/07/2021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1083" y="10299644"/>
            <a:ext cx="2436198" cy="59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7969" y="10299644"/>
            <a:ext cx="1624132" cy="59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CB830-FCB8-49F7-BCA5-B1A3E0D9CF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12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1827" rtl="0" eaLnBrk="1" latinLnBrk="0" hangingPunct="1">
        <a:lnSpc>
          <a:spcPct val="90000"/>
        </a:lnSpc>
        <a:spcBef>
          <a:spcPct val="0"/>
        </a:spcBef>
        <a:buNone/>
        <a:defRPr sz="3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457" indent="-180457" algn="l" defTabSz="721827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902284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63198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624112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985025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345939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706853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3067766" indent="-180457" algn="l" defTabSz="721827" rtl="0" eaLnBrk="1" latinLnBrk="0" hangingPunct="1">
        <a:lnSpc>
          <a:spcPct val="90000"/>
        </a:lnSpc>
        <a:spcBef>
          <a:spcPts val="395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1pPr>
      <a:lvl2pPr marL="360914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721827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3pPr>
      <a:lvl4pPr marL="1082741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4pPr>
      <a:lvl5pPr marL="1443655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5pPr>
      <a:lvl6pPr marL="1804568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6pPr>
      <a:lvl7pPr marL="2165482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7pPr>
      <a:lvl8pPr marL="2526396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8pPr>
      <a:lvl9pPr marL="2887309" algn="l" defTabSz="721827" rtl="0" eaLnBrk="1" latinLnBrk="0" hangingPunct="1">
        <a:defRPr sz="1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3332" y="2597728"/>
            <a:ext cx="7710014" cy="448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130" dirty="0"/>
              <a:t>Vista de escritorio Diseño grafico pestaña administrador</a:t>
            </a:r>
          </a:p>
        </p:txBody>
      </p:sp>
    </p:spTree>
    <p:extLst>
      <p:ext uri="{BB962C8B-B14F-4D97-AF65-F5344CB8AC3E}">
        <p14:creationId xmlns:p14="http://schemas.microsoft.com/office/powerpoint/2010/main" val="308476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515585"/>
              </p:ext>
            </p:extLst>
          </p:nvPr>
        </p:nvGraphicFramePr>
        <p:xfrm>
          <a:off x="0" y="1539679"/>
          <a:ext cx="7218365" cy="3201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73">
                  <a:extLst>
                    <a:ext uri="{9D8B030D-6E8A-4147-A177-3AD203B41FA5}">
                      <a16:colId xmlns:a16="http://schemas.microsoft.com/office/drawing/2014/main" val="287628309"/>
                    </a:ext>
                  </a:extLst>
                </a:gridCol>
                <a:gridCol w="1443673">
                  <a:extLst>
                    <a:ext uri="{9D8B030D-6E8A-4147-A177-3AD203B41FA5}">
                      <a16:colId xmlns:a16="http://schemas.microsoft.com/office/drawing/2014/main" val="1915651830"/>
                    </a:ext>
                  </a:extLst>
                </a:gridCol>
                <a:gridCol w="1443673">
                  <a:extLst>
                    <a:ext uri="{9D8B030D-6E8A-4147-A177-3AD203B41FA5}">
                      <a16:colId xmlns:a16="http://schemas.microsoft.com/office/drawing/2014/main" val="4274646533"/>
                    </a:ext>
                  </a:extLst>
                </a:gridCol>
                <a:gridCol w="1443673">
                  <a:extLst>
                    <a:ext uri="{9D8B030D-6E8A-4147-A177-3AD203B41FA5}">
                      <a16:colId xmlns:a16="http://schemas.microsoft.com/office/drawing/2014/main" val="1590467445"/>
                    </a:ext>
                  </a:extLst>
                </a:gridCol>
                <a:gridCol w="1443673">
                  <a:extLst>
                    <a:ext uri="{9D8B030D-6E8A-4147-A177-3AD203B41FA5}">
                      <a16:colId xmlns:a16="http://schemas.microsoft.com/office/drawing/2014/main" val="4208234412"/>
                    </a:ext>
                  </a:extLst>
                </a:gridCol>
              </a:tblGrid>
              <a:tr h="751458">
                <a:tc>
                  <a:txBody>
                    <a:bodyPr/>
                    <a:lstStyle/>
                    <a:p>
                      <a:r>
                        <a:rPr lang="es-ES" dirty="0" smtClean="0"/>
                        <a:t>#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Ancho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Contenido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653484"/>
                  </a:ext>
                </a:extLst>
              </a:tr>
              <a:tr h="751458">
                <a:tc>
                  <a:txBody>
                    <a:bodyPr/>
                    <a:lstStyle/>
                    <a:p>
                      <a:r>
                        <a:rPr lang="es-ES" dirty="0" smtClean="0"/>
                        <a:t>#0003.1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80vw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Contenedor</a:t>
                      </a:r>
                      <a:r>
                        <a:rPr lang="es-ES" baseline="0" dirty="0" smtClean="0"/>
                        <a:t> estadísticas</a:t>
                      </a:r>
                      <a:r>
                        <a:rPr lang="es-ES" dirty="0" smtClean="0"/>
                        <a:t> diarias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 4</a:t>
                      </a:r>
                      <a:r>
                        <a:rPr lang="es-ES" baseline="0" dirty="0" smtClean="0"/>
                        <a:t> sectores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33024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s-ES" dirty="0" smtClean="0"/>
                        <a:t>#0004.1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Recuadro</a:t>
                      </a:r>
                      <a:r>
                        <a:rPr lang="es-ES" baseline="0" dirty="0" smtClean="0"/>
                        <a:t> de las estadísticas mensuales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Img</a:t>
                      </a:r>
                      <a:r>
                        <a:rPr lang="es-ES" baseline="0" dirty="0" smtClean="0"/>
                        <a:t> con identificación de cada recuadro, y p con el dato de la estadística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079305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s-ES" dirty="0" smtClean="0"/>
                        <a:t>#0004.5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700px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300px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Grafica</a:t>
                      </a:r>
                      <a:r>
                        <a:rPr lang="es-ES" baseline="0" dirty="0" smtClean="0"/>
                        <a:t> de ingresos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6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76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80184"/>
              </p:ext>
            </p:extLst>
          </p:nvPr>
        </p:nvGraphicFramePr>
        <p:xfrm>
          <a:off x="3" y="712577"/>
          <a:ext cx="7218360" cy="3304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72">
                  <a:extLst>
                    <a:ext uri="{9D8B030D-6E8A-4147-A177-3AD203B41FA5}">
                      <a16:colId xmlns:a16="http://schemas.microsoft.com/office/drawing/2014/main" val="1612989394"/>
                    </a:ext>
                  </a:extLst>
                </a:gridCol>
                <a:gridCol w="1443672">
                  <a:extLst>
                    <a:ext uri="{9D8B030D-6E8A-4147-A177-3AD203B41FA5}">
                      <a16:colId xmlns:a16="http://schemas.microsoft.com/office/drawing/2014/main" val="3359471265"/>
                    </a:ext>
                  </a:extLst>
                </a:gridCol>
                <a:gridCol w="1443672">
                  <a:extLst>
                    <a:ext uri="{9D8B030D-6E8A-4147-A177-3AD203B41FA5}">
                      <a16:colId xmlns:a16="http://schemas.microsoft.com/office/drawing/2014/main" val="2056630395"/>
                    </a:ext>
                  </a:extLst>
                </a:gridCol>
                <a:gridCol w="1429701">
                  <a:extLst>
                    <a:ext uri="{9D8B030D-6E8A-4147-A177-3AD203B41FA5}">
                      <a16:colId xmlns:a16="http://schemas.microsoft.com/office/drawing/2014/main" val="3876115853"/>
                    </a:ext>
                  </a:extLst>
                </a:gridCol>
                <a:gridCol w="1457643">
                  <a:extLst>
                    <a:ext uri="{9D8B030D-6E8A-4147-A177-3AD203B41FA5}">
                      <a16:colId xmlns:a16="http://schemas.microsoft.com/office/drawing/2014/main" val="240876511"/>
                    </a:ext>
                  </a:extLst>
                </a:gridCol>
              </a:tblGrid>
              <a:tr h="432250">
                <a:tc>
                  <a:txBody>
                    <a:bodyPr/>
                    <a:lstStyle/>
                    <a:p>
                      <a:r>
                        <a:rPr lang="es-ES" dirty="0" smtClean="0"/>
                        <a:t>#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Ancho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Contendió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15402"/>
                  </a:ext>
                </a:extLst>
              </a:tr>
              <a:tr h="432250">
                <a:tc>
                  <a:txBody>
                    <a:bodyPr/>
                    <a:lstStyle/>
                    <a:p>
                      <a:r>
                        <a:rPr lang="es-ES" dirty="0" smtClean="0"/>
                        <a:t>#0008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Subtitulo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Identificación</a:t>
                      </a:r>
                      <a:r>
                        <a:rPr lang="es-ES" baseline="0" dirty="0" smtClean="0"/>
                        <a:t> de pagina HOME y Menú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1035"/>
                  </a:ext>
                </a:extLst>
              </a:tr>
              <a:tr h="432250">
                <a:tc>
                  <a:txBody>
                    <a:bodyPr/>
                    <a:lstStyle/>
                    <a:p>
                      <a:r>
                        <a:rPr lang="es-ES" dirty="0" smtClean="0"/>
                        <a:t>#0009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Contenedor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Características  que se puedan cambiar de la</a:t>
                      </a:r>
                      <a:r>
                        <a:rPr lang="es-ES" baseline="0" dirty="0" smtClean="0"/>
                        <a:t> pagina home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896"/>
                  </a:ext>
                </a:extLst>
              </a:tr>
              <a:tr h="432250">
                <a:tc>
                  <a:txBody>
                    <a:bodyPr/>
                    <a:lstStyle/>
                    <a:p>
                      <a:r>
                        <a:rPr lang="es-ES" dirty="0" smtClean="0"/>
                        <a:t>#00010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Contenedor</a:t>
                      </a:r>
                      <a:r>
                        <a:rPr lang="es-ES" baseline="0" dirty="0" smtClean="0"/>
                        <a:t>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218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Características  que se puedan cambiar de la</a:t>
                      </a:r>
                      <a:r>
                        <a:rPr lang="es-ES" baseline="0" dirty="0" smtClean="0"/>
                        <a:t> pagina </a:t>
                      </a:r>
                      <a:r>
                        <a:rPr lang="es-ES" baseline="0" dirty="0" err="1" smtClean="0"/>
                        <a:t>Menu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0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62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892"/>
            <a:ext cx="6711704" cy="6956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3" y="1041407"/>
            <a:ext cx="7195689" cy="370379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199" y="14292"/>
            <a:ext cx="1036263" cy="46453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703" y="0"/>
            <a:ext cx="5389281" cy="45603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2455095" y="6510751"/>
            <a:ext cx="3148889" cy="116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9" dirty="0"/>
              <a:t>monto general del dinero, </a:t>
            </a:r>
            <a:r>
              <a:rPr lang="es-ES" sz="1389" dirty="0" err="1"/>
              <a:t>deliverys</a:t>
            </a:r>
            <a:r>
              <a:rPr lang="es-ES" sz="1389" dirty="0"/>
              <a:t> que </a:t>
            </a:r>
            <a:r>
              <a:rPr lang="es-ES" sz="1389" dirty="0" err="1"/>
              <a:t>hubieron,total</a:t>
            </a:r>
            <a:r>
              <a:rPr lang="es-ES" sz="1389" dirty="0"/>
              <a:t> de gente que ingreso a la pagina, y total de pedidos.</a:t>
            </a:r>
          </a:p>
          <a:p>
            <a:r>
              <a:rPr lang="es-ES" sz="1389" dirty="0"/>
              <a:t>otra pagina con lista de usuarios registrados en total</a:t>
            </a:r>
          </a:p>
        </p:txBody>
      </p:sp>
    </p:spTree>
    <p:extLst>
      <p:ext uri="{BB962C8B-B14F-4D97-AF65-F5344CB8AC3E}">
        <p14:creationId xmlns:p14="http://schemas.microsoft.com/office/powerpoint/2010/main" val="387444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68" y="633902"/>
            <a:ext cx="5035691" cy="52194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870" y="1155850"/>
            <a:ext cx="5029697" cy="15089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86" y="2664759"/>
            <a:ext cx="5398814" cy="277889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29" y="34620"/>
            <a:ext cx="4043497" cy="34215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5726" y="48912"/>
            <a:ext cx="777492" cy="3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2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42555" y="3760037"/>
            <a:ext cx="51758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Vista de administrador </a:t>
            </a:r>
            <a:r>
              <a:rPr lang="es-ES" sz="4400" dirty="0" err="1" smtClean="0"/>
              <a:t>arqueotipo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76410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1005073" y="2237151"/>
            <a:ext cx="4783423" cy="4652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831363" y="0"/>
            <a:ext cx="4366106" cy="343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3" name="Rectángulo 2"/>
          <p:cNvSpPr/>
          <p:nvPr/>
        </p:nvSpPr>
        <p:spPr>
          <a:xfrm>
            <a:off x="5197469" y="0"/>
            <a:ext cx="1189532" cy="343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4" name="Rectángulo 3"/>
          <p:cNvSpPr/>
          <p:nvPr/>
        </p:nvSpPr>
        <p:spPr>
          <a:xfrm>
            <a:off x="1747355" y="92614"/>
            <a:ext cx="661531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5" name="Rectángulo 4"/>
          <p:cNvSpPr/>
          <p:nvPr/>
        </p:nvSpPr>
        <p:spPr>
          <a:xfrm>
            <a:off x="2948263" y="92614"/>
            <a:ext cx="661531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6" name="Rectángulo 5"/>
          <p:cNvSpPr/>
          <p:nvPr/>
        </p:nvSpPr>
        <p:spPr>
          <a:xfrm>
            <a:off x="3907483" y="92614"/>
            <a:ext cx="661531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7" name="Elipse 6"/>
          <p:cNvSpPr/>
          <p:nvPr/>
        </p:nvSpPr>
        <p:spPr>
          <a:xfrm>
            <a:off x="1212398" y="33077"/>
            <a:ext cx="449963" cy="2513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" name="Elipse 7"/>
          <p:cNvSpPr/>
          <p:nvPr/>
        </p:nvSpPr>
        <p:spPr>
          <a:xfrm>
            <a:off x="5252045" y="92614"/>
            <a:ext cx="220510" cy="20507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9" name="Rectángulo 8"/>
          <p:cNvSpPr/>
          <p:nvPr/>
        </p:nvSpPr>
        <p:spPr>
          <a:xfrm>
            <a:off x="5541465" y="92614"/>
            <a:ext cx="590968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10" name="Flecha abajo 9"/>
          <p:cNvSpPr/>
          <p:nvPr/>
        </p:nvSpPr>
        <p:spPr>
          <a:xfrm>
            <a:off x="6156689" y="92614"/>
            <a:ext cx="195091" cy="158768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13" name="Rectángulo 12"/>
          <p:cNvSpPr/>
          <p:nvPr/>
        </p:nvSpPr>
        <p:spPr>
          <a:xfrm>
            <a:off x="1519356" y="1058450"/>
            <a:ext cx="4132090" cy="4851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 dirty="0"/>
          </a:p>
        </p:txBody>
      </p:sp>
      <p:sp>
        <p:nvSpPr>
          <p:cNvPr id="14" name="Rectángulo 13"/>
          <p:cNvSpPr/>
          <p:nvPr/>
        </p:nvSpPr>
        <p:spPr>
          <a:xfrm>
            <a:off x="2840763" y="573327"/>
            <a:ext cx="1538060" cy="2557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 dirty="0"/>
          </a:p>
        </p:txBody>
      </p:sp>
      <p:sp>
        <p:nvSpPr>
          <p:cNvPr id="15" name="Rectángulo 14"/>
          <p:cNvSpPr/>
          <p:nvPr/>
        </p:nvSpPr>
        <p:spPr>
          <a:xfrm>
            <a:off x="1519356" y="1045783"/>
            <a:ext cx="828045" cy="5054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44" name="CuadroTexto 43"/>
          <p:cNvSpPr txBox="1"/>
          <p:nvPr/>
        </p:nvSpPr>
        <p:spPr>
          <a:xfrm>
            <a:off x="2389432" y="25220"/>
            <a:ext cx="712052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9" dirty="0"/>
              <a:t>#0001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403828" y="611325"/>
            <a:ext cx="553380" cy="2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49" dirty="0"/>
              <a:t>#</a:t>
            </a:r>
            <a:r>
              <a:rPr lang="es-ES" sz="849" dirty="0" smtClean="0"/>
              <a:t>0002</a:t>
            </a:r>
            <a:endParaRPr lang="es-ES" sz="849" dirty="0"/>
          </a:p>
        </p:txBody>
      </p:sp>
      <p:sp>
        <p:nvSpPr>
          <p:cNvPr id="64" name="CuadroTexto 63"/>
          <p:cNvSpPr txBox="1"/>
          <p:nvPr/>
        </p:nvSpPr>
        <p:spPr>
          <a:xfrm>
            <a:off x="2310612" y="1125083"/>
            <a:ext cx="553380" cy="2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49" dirty="0"/>
              <a:t>#</a:t>
            </a:r>
            <a:r>
              <a:rPr lang="es-ES" sz="849" dirty="0" smtClean="0"/>
              <a:t>0003</a:t>
            </a:r>
            <a:endParaRPr lang="es-ES" sz="849" dirty="0"/>
          </a:p>
        </p:txBody>
      </p:sp>
      <p:sp>
        <p:nvSpPr>
          <p:cNvPr id="89" name="Rectángulo 88"/>
          <p:cNvSpPr/>
          <p:nvPr/>
        </p:nvSpPr>
        <p:spPr>
          <a:xfrm>
            <a:off x="845125" y="1787334"/>
            <a:ext cx="836837" cy="1940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90" name="Rectángulo 89"/>
          <p:cNvSpPr/>
          <p:nvPr/>
        </p:nvSpPr>
        <p:spPr>
          <a:xfrm>
            <a:off x="1005074" y="2893211"/>
            <a:ext cx="5009997" cy="3616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91" name="Rectángulo 90"/>
          <p:cNvSpPr/>
          <p:nvPr/>
        </p:nvSpPr>
        <p:spPr>
          <a:xfrm>
            <a:off x="1005074" y="2418232"/>
            <a:ext cx="172489" cy="141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93" name="Rectángulo 92"/>
          <p:cNvSpPr/>
          <p:nvPr/>
        </p:nvSpPr>
        <p:spPr>
          <a:xfrm>
            <a:off x="1447243" y="2427053"/>
            <a:ext cx="660307" cy="141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95" name="Rectángulo 94"/>
          <p:cNvSpPr/>
          <p:nvPr/>
        </p:nvSpPr>
        <p:spPr>
          <a:xfrm>
            <a:off x="2747074" y="2440283"/>
            <a:ext cx="660307" cy="141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96" name="Rectángulo 95"/>
          <p:cNvSpPr/>
          <p:nvPr/>
        </p:nvSpPr>
        <p:spPr>
          <a:xfrm>
            <a:off x="3936606" y="2440283"/>
            <a:ext cx="660307" cy="141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97" name="Rectángulo 96"/>
          <p:cNvSpPr/>
          <p:nvPr/>
        </p:nvSpPr>
        <p:spPr>
          <a:xfrm>
            <a:off x="5128190" y="2440283"/>
            <a:ext cx="660307" cy="141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50" name="Rectángulo 49"/>
          <p:cNvSpPr/>
          <p:nvPr/>
        </p:nvSpPr>
        <p:spPr>
          <a:xfrm>
            <a:off x="2706283" y="1045783"/>
            <a:ext cx="828045" cy="5054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51" name="Rectángulo 50"/>
          <p:cNvSpPr/>
          <p:nvPr/>
        </p:nvSpPr>
        <p:spPr>
          <a:xfrm>
            <a:off x="3772152" y="1033476"/>
            <a:ext cx="828045" cy="5054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52" name="Rectángulo 51"/>
          <p:cNvSpPr/>
          <p:nvPr/>
        </p:nvSpPr>
        <p:spPr>
          <a:xfrm>
            <a:off x="4838022" y="1045783"/>
            <a:ext cx="828045" cy="5054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11" name="CuadroTexto 10"/>
          <p:cNvSpPr txBox="1"/>
          <p:nvPr/>
        </p:nvSpPr>
        <p:spPr>
          <a:xfrm>
            <a:off x="845125" y="1698289"/>
            <a:ext cx="10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#0005</a:t>
            </a:r>
            <a:endParaRPr lang="es-ES" dirty="0"/>
          </a:p>
        </p:txBody>
      </p:sp>
      <p:sp>
        <p:nvSpPr>
          <p:cNvPr id="100" name="CuadroTexto 99"/>
          <p:cNvSpPr txBox="1"/>
          <p:nvPr/>
        </p:nvSpPr>
        <p:spPr>
          <a:xfrm>
            <a:off x="2811483" y="1227776"/>
            <a:ext cx="553380" cy="2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49" dirty="0"/>
              <a:t>#</a:t>
            </a:r>
            <a:r>
              <a:rPr lang="es-ES" sz="849" dirty="0" smtClean="0"/>
              <a:t>0004</a:t>
            </a:r>
            <a:endParaRPr lang="es-ES" sz="849" dirty="0"/>
          </a:p>
        </p:txBody>
      </p:sp>
      <p:sp>
        <p:nvSpPr>
          <p:cNvPr id="54" name="CuadroTexto 53"/>
          <p:cNvSpPr txBox="1"/>
          <p:nvPr/>
        </p:nvSpPr>
        <p:spPr>
          <a:xfrm>
            <a:off x="2053863" y="2188767"/>
            <a:ext cx="10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#0006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1665101" y="2917848"/>
            <a:ext cx="7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#0007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234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 83"/>
          <p:cNvSpPr/>
          <p:nvPr/>
        </p:nvSpPr>
        <p:spPr>
          <a:xfrm>
            <a:off x="1228109" y="1813541"/>
            <a:ext cx="4763368" cy="1821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52" name="Rectángulo 51"/>
          <p:cNvSpPr/>
          <p:nvPr/>
        </p:nvSpPr>
        <p:spPr>
          <a:xfrm>
            <a:off x="831363" y="0"/>
            <a:ext cx="4366106" cy="343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53" name="Rectángulo 52"/>
          <p:cNvSpPr/>
          <p:nvPr/>
        </p:nvSpPr>
        <p:spPr>
          <a:xfrm>
            <a:off x="5197469" y="0"/>
            <a:ext cx="1189532" cy="343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54" name="Rectángulo 53"/>
          <p:cNvSpPr/>
          <p:nvPr/>
        </p:nvSpPr>
        <p:spPr>
          <a:xfrm>
            <a:off x="1747355" y="92614"/>
            <a:ext cx="661531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55" name="Rectángulo 54"/>
          <p:cNvSpPr/>
          <p:nvPr/>
        </p:nvSpPr>
        <p:spPr>
          <a:xfrm>
            <a:off x="2948263" y="92614"/>
            <a:ext cx="661531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5" name="Rectángulo 84"/>
          <p:cNvSpPr/>
          <p:nvPr/>
        </p:nvSpPr>
        <p:spPr>
          <a:xfrm>
            <a:off x="3907483" y="92614"/>
            <a:ext cx="661531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6" name="Elipse 85"/>
          <p:cNvSpPr/>
          <p:nvPr/>
        </p:nvSpPr>
        <p:spPr>
          <a:xfrm>
            <a:off x="1212398" y="33077"/>
            <a:ext cx="449963" cy="2513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7" name="Elipse 86"/>
          <p:cNvSpPr/>
          <p:nvPr/>
        </p:nvSpPr>
        <p:spPr>
          <a:xfrm>
            <a:off x="5252045" y="92614"/>
            <a:ext cx="220510" cy="20507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8" name="Rectángulo 87"/>
          <p:cNvSpPr/>
          <p:nvPr/>
        </p:nvSpPr>
        <p:spPr>
          <a:xfrm>
            <a:off x="5541465" y="92614"/>
            <a:ext cx="590968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9" name="Flecha abajo 88"/>
          <p:cNvSpPr/>
          <p:nvPr/>
        </p:nvSpPr>
        <p:spPr>
          <a:xfrm>
            <a:off x="6156689" y="92614"/>
            <a:ext cx="195091" cy="158768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90" name="Rectángulo 89"/>
          <p:cNvSpPr/>
          <p:nvPr/>
        </p:nvSpPr>
        <p:spPr>
          <a:xfrm>
            <a:off x="1519356" y="1058450"/>
            <a:ext cx="4132090" cy="48512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 dirty="0"/>
          </a:p>
        </p:txBody>
      </p:sp>
      <p:sp>
        <p:nvSpPr>
          <p:cNvPr id="91" name="Rectángulo 90"/>
          <p:cNvSpPr/>
          <p:nvPr/>
        </p:nvSpPr>
        <p:spPr>
          <a:xfrm>
            <a:off x="2840763" y="573327"/>
            <a:ext cx="1538060" cy="2557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 dirty="0"/>
          </a:p>
        </p:txBody>
      </p:sp>
      <p:sp>
        <p:nvSpPr>
          <p:cNvPr id="92" name="Rectángulo 91"/>
          <p:cNvSpPr/>
          <p:nvPr/>
        </p:nvSpPr>
        <p:spPr>
          <a:xfrm>
            <a:off x="1519356" y="1045783"/>
            <a:ext cx="828045" cy="5054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93" name="CuadroTexto 92"/>
          <p:cNvSpPr txBox="1"/>
          <p:nvPr/>
        </p:nvSpPr>
        <p:spPr>
          <a:xfrm>
            <a:off x="2389432" y="25220"/>
            <a:ext cx="712052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9" dirty="0"/>
              <a:t>#0001</a:t>
            </a:r>
          </a:p>
        </p:txBody>
      </p:sp>
      <p:sp>
        <p:nvSpPr>
          <p:cNvPr id="94" name="CuadroTexto 93"/>
          <p:cNvSpPr txBox="1"/>
          <p:nvPr/>
        </p:nvSpPr>
        <p:spPr>
          <a:xfrm>
            <a:off x="3403828" y="611325"/>
            <a:ext cx="553380" cy="2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49" dirty="0"/>
              <a:t>#</a:t>
            </a:r>
            <a:r>
              <a:rPr lang="es-ES" sz="849" dirty="0" smtClean="0"/>
              <a:t>0002</a:t>
            </a:r>
            <a:endParaRPr lang="es-ES" sz="849" dirty="0"/>
          </a:p>
        </p:txBody>
      </p:sp>
      <p:sp>
        <p:nvSpPr>
          <p:cNvPr id="95" name="CuadroTexto 94"/>
          <p:cNvSpPr txBox="1"/>
          <p:nvPr/>
        </p:nvSpPr>
        <p:spPr>
          <a:xfrm>
            <a:off x="2310612" y="1125083"/>
            <a:ext cx="553380" cy="2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49" dirty="0"/>
              <a:t>#</a:t>
            </a:r>
            <a:r>
              <a:rPr lang="es-ES" sz="849" dirty="0" smtClean="0"/>
              <a:t>0003.1</a:t>
            </a:r>
            <a:endParaRPr lang="es-ES" sz="849" dirty="0"/>
          </a:p>
        </p:txBody>
      </p:sp>
      <p:sp>
        <p:nvSpPr>
          <p:cNvPr id="97" name="Rectángulo 96"/>
          <p:cNvSpPr/>
          <p:nvPr/>
        </p:nvSpPr>
        <p:spPr>
          <a:xfrm>
            <a:off x="869381" y="4232584"/>
            <a:ext cx="836837" cy="19404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105" name="Rectángulo 104"/>
          <p:cNvSpPr/>
          <p:nvPr/>
        </p:nvSpPr>
        <p:spPr>
          <a:xfrm>
            <a:off x="2764138" y="1045783"/>
            <a:ext cx="828045" cy="5054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104" name="CuadroTexto 103"/>
          <p:cNvSpPr txBox="1"/>
          <p:nvPr/>
        </p:nvSpPr>
        <p:spPr>
          <a:xfrm>
            <a:off x="2946184" y="1279427"/>
            <a:ext cx="553380" cy="2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49" dirty="0"/>
              <a:t>#</a:t>
            </a:r>
            <a:r>
              <a:rPr lang="es-ES" sz="849" dirty="0" smtClean="0"/>
              <a:t>0004.1</a:t>
            </a:r>
            <a:endParaRPr lang="es-ES" sz="849" dirty="0"/>
          </a:p>
        </p:txBody>
      </p:sp>
      <p:sp>
        <p:nvSpPr>
          <p:cNvPr id="106" name="Rectángulo 105"/>
          <p:cNvSpPr/>
          <p:nvPr/>
        </p:nvSpPr>
        <p:spPr>
          <a:xfrm>
            <a:off x="3772152" y="1033476"/>
            <a:ext cx="828045" cy="5054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107" name="Rectángulo 106"/>
          <p:cNvSpPr/>
          <p:nvPr/>
        </p:nvSpPr>
        <p:spPr>
          <a:xfrm>
            <a:off x="4838022" y="1045783"/>
            <a:ext cx="828045" cy="5054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108" name="CuadroTexto 107"/>
          <p:cNvSpPr txBox="1"/>
          <p:nvPr/>
        </p:nvSpPr>
        <p:spPr>
          <a:xfrm>
            <a:off x="831363" y="4150154"/>
            <a:ext cx="10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#0005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2840763" y="2208944"/>
            <a:ext cx="1138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#0004.5</a:t>
            </a:r>
            <a:endParaRPr lang="es-ES" dirty="0"/>
          </a:p>
        </p:txBody>
      </p:sp>
      <p:sp>
        <p:nvSpPr>
          <p:cNvPr id="34" name="Rectángulo 33"/>
          <p:cNvSpPr/>
          <p:nvPr/>
        </p:nvSpPr>
        <p:spPr>
          <a:xfrm>
            <a:off x="831363" y="4710018"/>
            <a:ext cx="4783423" cy="4652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 34"/>
          <p:cNvSpPr/>
          <p:nvPr/>
        </p:nvSpPr>
        <p:spPr>
          <a:xfrm>
            <a:off x="831364" y="5366078"/>
            <a:ext cx="5009997" cy="3616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36" name="Rectángulo 35"/>
          <p:cNvSpPr/>
          <p:nvPr/>
        </p:nvSpPr>
        <p:spPr>
          <a:xfrm>
            <a:off x="831364" y="4891099"/>
            <a:ext cx="172489" cy="141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37" name="Rectángulo 36"/>
          <p:cNvSpPr/>
          <p:nvPr/>
        </p:nvSpPr>
        <p:spPr>
          <a:xfrm>
            <a:off x="1273533" y="4899920"/>
            <a:ext cx="660307" cy="141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38" name="Rectángulo 37"/>
          <p:cNvSpPr/>
          <p:nvPr/>
        </p:nvSpPr>
        <p:spPr>
          <a:xfrm>
            <a:off x="2573364" y="4913150"/>
            <a:ext cx="660307" cy="141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39" name="Rectángulo 38"/>
          <p:cNvSpPr/>
          <p:nvPr/>
        </p:nvSpPr>
        <p:spPr>
          <a:xfrm>
            <a:off x="3762896" y="4913150"/>
            <a:ext cx="660307" cy="141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40" name="Rectángulo 39"/>
          <p:cNvSpPr/>
          <p:nvPr/>
        </p:nvSpPr>
        <p:spPr>
          <a:xfrm>
            <a:off x="4954480" y="4913150"/>
            <a:ext cx="660307" cy="1411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41" name="CuadroTexto 40"/>
          <p:cNvSpPr txBox="1"/>
          <p:nvPr/>
        </p:nvSpPr>
        <p:spPr>
          <a:xfrm>
            <a:off x="1880153" y="4661634"/>
            <a:ext cx="102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#0006</a:t>
            </a:r>
            <a:endParaRPr lang="es-ES" dirty="0"/>
          </a:p>
        </p:txBody>
      </p:sp>
      <p:sp>
        <p:nvSpPr>
          <p:cNvPr id="42" name="CuadroTexto 41"/>
          <p:cNvSpPr txBox="1"/>
          <p:nvPr/>
        </p:nvSpPr>
        <p:spPr>
          <a:xfrm>
            <a:off x="1491391" y="5390715"/>
            <a:ext cx="7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#0007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479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212398" y="1462543"/>
            <a:ext cx="1587675" cy="10846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5" name="Rectángulo 4"/>
          <p:cNvSpPr/>
          <p:nvPr/>
        </p:nvSpPr>
        <p:spPr>
          <a:xfrm>
            <a:off x="1675470" y="1153829"/>
            <a:ext cx="661531" cy="1837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6" name="Rectángulo 5"/>
          <p:cNvSpPr/>
          <p:nvPr/>
        </p:nvSpPr>
        <p:spPr>
          <a:xfrm>
            <a:off x="4501679" y="1114371"/>
            <a:ext cx="727684" cy="17640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7" name="Rectángulo 6"/>
          <p:cNvSpPr/>
          <p:nvPr/>
        </p:nvSpPr>
        <p:spPr>
          <a:xfrm>
            <a:off x="4064333" y="1469893"/>
            <a:ext cx="1602376" cy="1077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31" name="CuadroTexto 30"/>
          <p:cNvSpPr txBox="1"/>
          <p:nvPr/>
        </p:nvSpPr>
        <p:spPr>
          <a:xfrm>
            <a:off x="1741356" y="1134203"/>
            <a:ext cx="553380" cy="2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49" dirty="0"/>
              <a:t>#</a:t>
            </a:r>
            <a:r>
              <a:rPr lang="es-ES" sz="849" dirty="0" smtClean="0"/>
              <a:t>0008</a:t>
            </a:r>
            <a:endParaRPr lang="es-ES" sz="849" dirty="0"/>
          </a:p>
        </p:txBody>
      </p:sp>
      <p:sp>
        <p:nvSpPr>
          <p:cNvPr id="32" name="CuadroTexto 31"/>
          <p:cNvSpPr txBox="1"/>
          <p:nvPr/>
        </p:nvSpPr>
        <p:spPr>
          <a:xfrm>
            <a:off x="4614280" y="1974306"/>
            <a:ext cx="553380" cy="2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49" dirty="0"/>
              <a:t>#</a:t>
            </a:r>
            <a:r>
              <a:rPr lang="es-ES" sz="849" dirty="0" smtClean="0"/>
              <a:t>00010</a:t>
            </a:r>
            <a:endParaRPr lang="es-ES" sz="849" dirty="0"/>
          </a:p>
        </p:txBody>
      </p:sp>
      <p:sp>
        <p:nvSpPr>
          <p:cNvPr id="33" name="Rectángulo 32"/>
          <p:cNvSpPr/>
          <p:nvPr/>
        </p:nvSpPr>
        <p:spPr>
          <a:xfrm>
            <a:off x="1471130" y="1693344"/>
            <a:ext cx="987887" cy="1852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36" name="Rectángulo 35"/>
          <p:cNvSpPr/>
          <p:nvPr/>
        </p:nvSpPr>
        <p:spPr>
          <a:xfrm>
            <a:off x="1471130" y="2085811"/>
            <a:ext cx="987887" cy="18723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35" name="CuadroTexto 34"/>
          <p:cNvSpPr txBox="1"/>
          <p:nvPr/>
        </p:nvSpPr>
        <p:spPr>
          <a:xfrm>
            <a:off x="1688383" y="1892023"/>
            <a:ext cx="553380" cy="2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49" dirty="0"/>
              <a:t>#</a:t>
            </a:r>
            <a:r>
              <a:rPr lang="es-ES" sz="849" dirty="0" smtClean="0"/>
              <a:t>0009</a:t>
            </a:r>
            <a:endParaRPr lang="es-ES" sz="849" dirty="0"/>
          </a:p>
        </p:txBody>
      </p:sp>
      <p:sp>
        <p:nvSpPr>
          <p:cNvPr id="37" name="Rectángulo 36"/>
          <p:cNvSpPr/>
          <p:nvPr/>
        </p:nvSpPr>
        <p:spPr>
          <a:xfrm>
            <a:off x="4494327" y="1688933"/>
            <a:ext cx="793287" cy="1896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38" name="CuadroTexto 37"/>
          <p:cNvSpPr txBox="1"/>
          <p:nvPr/>
        </p:nvSpPr>
        <p:spPr>
          <a:xfrm>
            <a:off x="4644089" y="1072067"/>
            <a:ext cx="553380" cy="2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49" dirty="0"/>
              <a:t>#</a:t>
            </a:r>
            <a:r>
              <a:rPr lang="es-ES" sz="849" dirty="0" smtClean="0"/>
              <a:t>0008</a:t>
            </a:r>
            <a:endParaRPr lang="es-ES" sz="849" dirty="0"/>
          </a:p>
        </p:txBody>
      </p:sp>
      <p:sp>
        <p:nvSpPr>
          <p:cNvPr id="76" name="Rectángulo 75"/>
          <p:cNvSpPr/>
          <p:nvPr/>
        </p:nvSpPr>
        <p:spPr>
          <a:xfrm>
            <a:off x="831363" y="0"/>
            <a:ext cx="4366106" cy="343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77" name="Rectángulo 76"/>
          <p:cNvSpPr/>
          <p:nvPr/>
        </p:nvSpPr>
        <p:spPr>
          <a:xfrm>
            <a:off x="5197469" y="0"/>
            <a:ext cx="1189532" cy="34399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78" name="Rectángulo 77"/>
          <p:cNvSpPr/>
          <p:nvPr/>
        </p:nvSpPr>
        <p:spPr>
          <a:xfrm>
            <a:off x="1747355" y="92614"/>
            <a:ext cx="661531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79" name="Rectángulo 78"/>
          <p:cNvSpPr/>
          <p:nvPr/>
        </p:nvSpPr>
        <p:spPr>
          <a:xfrm>
            <a:off x="2948263" y="92614"/>
            <a:ext cx="661531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0" name="Rectángulo 79"/>
          <p:cNvSpPr/>
          <p:nvPr/>
        </p:nvSpPr>
        <p:spPr>
          <a:xfrm>
            <a:off x="3907483" y="92614"/>
            <a:ext cx="661531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1" name="Elipse 80"/>
          <p:cNvSpPr/>
          <p:nvPr/>
        </p:nvSpPr>
        <p:spPr>
          <a:xfrm>
            <a:off x="1212398" y="33077"/>
            <a:ext cx="449963" cy="25138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2" name="Elipse 81"/>
          <p:cNvSpPr/>
          <p:nvPr/>
        </p:nvSpPr>
        <p:spPr>
          <a:xfrm>
            <a:off x="5252045" y="92614"/>
            <a:ext cx="220510" cy="20507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3" name="Rectángulo 82"/>
          <p:cNvSpPr/>
          <p:nvPr/>
        </p:nvSpPr>
        <p:spPr>
          <a:xfrm>
            <a:off x="5541465" y="92614"/>
            <a:ext cx="590968" cy="15876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4" name="Flecha abajo 83"/>
          <p:cNvSpPr/>
          <p:nvPr/>
        </p:nvSpPr>
        <p:spPr>
          <a:xfrm>
            <a:off x="6156689" y="92614"/>
            <a:ext cx="195091" cy="158768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/>
          </a:p>
        </p:txBody>
      </p:sp>
      <p:sp>
        <p:nvSpPr>
          <p:cNvPr id="86" name="Rectángulo 85"/>
          <p:cNvSpPr/>
          <p:nvPr/>
        </p:nvSpPr>
        <p:spPr>
          <a:xfrm>
            <a:off x="2840763" y="573327"/>
            <a:ext cx="1538060" cy="2557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389" dirty="0"/>
          </a:p>
        </p:txBody>
      </p:sp>
      <p:sp>
        <p:nvSpPr>
          <p:cNvPr id="88" name="CuadroTexto 87"/>
          <p:cNvSpPr txBox="1"/>
          <p:nvPr/>
        </p:nvSpPr>
        <p:spPr>
          <a:xfrm>
            <a:off x="2389432" y="25220"/>
            <a:ext cx="712052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9" dirty="0"/>
              <a:t>#0001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3354103" y="616530"/>
            <a:ext cx="553380" cy="223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49" dirty="0"/>
              <a:t>#</a:t>
            </a:r>
            <a:r>
              <a:rPr lang="es-ES" sz="849" dirty="0" smtClean="0"/>
              <a:t>0002</a:t>
            </a:r>
            <a:endParaRPr lang="es-ES" sz="849" dirty="0"/>
          </a:p>
        </p:txBody>
      </p:sp>
    </p:spTree>
    <p:extLst>
      <p:ext uri="{BB962C8B-B14F-4D97-AF65-F5344CB8AC3E}">
        <p14:creationId xmlns:p14="http://schemas.microsoft.com/office/powerpoint/2010/main" val="5700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42555" y="3760037"/>
            <a:ext cx="41919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códigos de reconocimiento de patrones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41602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84350"/>
              </p:ext>
            </p:extLst>
          </p:nvPr>
        </p:nvGraphicFramePr>
        <p:xfrm>
          <a:off x="0" y="119906"/>
          <a:ext cx="7218365" cy="753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673">
                  <a:extLst>
                    <a:ext uri="{9D8B030D-6E8A-4147-A177-3AD203B41FA5}">
                      <a16:colId xmlns:a16="http://schemas.microsoft.com/office/drawing/2014/main" val="545649287"/>
                    </a:ext>
                  </a:extLst>
                </a:gridCol>
                <a:gridCol w="1443673">
                  <a:extLst>
                    <a:ext uri="{9D8B030D-6E8A-4147-A177-3AD203B41FA5}">
                      <a16:colId xmlns:a16="http://schemas.microsoft.com/office/drawing/2014/main" val="768924772"/>
                    </a:ext>
                  </a:extLst>
                </a:gridCol>
                <a:gridCol w="1443673">
                  <a:extLst>
                    <a:ext uri="{9D8B030D-6E8A-4147-A177-3AD203B41FA5}">
                      <a16:colId xmlns:a16="http://schemas.microsoft.com/office/drawing/2014/main" val="1546374003"/>
                    </a:ext>
                  </a:extLst>
                </a:gridCol>
                <a:gridCol w="1443673">
                  <a:extLst>
                    <a:ext uri="{9D8B030D-6E8A-4147-A177-3AD203B41FA5}">
                      <a16:colId xmlns:a16="http://schemas.microsoft.com/office/drawing/2014/main" val="181162444"/>
                    </a:ext>
                  </a:extLst>
                </a:gridCol>
                <a:gridCol w="1443673">
                  <a:extLst>
                    <a:ext uri="{9D8B030D-6E8A-4147-A177-3AD203B41FA5}">
                      <a16:colId xmlns:a16="http://schemas.microsoft.com/office/drawing/2014/main" val="39142076"/>
                    </a:ext>
                  </a:extLst>
                </a:gridCol>
              </a:tblGrid>
              <a:tr h="401115">
                <a:tc>
                  <a:txBody>
                    <a:bodyPr/>
                    <a:lstStyle/>
                    <a:p>
                      <a:r>
                        <a:rPr lang="es-ES" dirty="0" smtClean="0"/>
                        <a:t>#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Ancho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Contendió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82026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s-ES" dirty="0" smtClean="0"/>
                        <a:t>#0001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100%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Menú </a:t>
                      </a:r>
                      <a:r>
                        <a:rPr lang="es-ES" dirty="0" err="1" smtClean="0"/>
                        <a:t>admin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Logo y nombre de la empresa, 3 paginas</a:t>
                      </a:r>
                      <a:r>
                        <a:rPr lang="es-ES" baseline="0" dirty="0" smtClean="0"/>
                        <a:t> entre las que puede cambiar y su perfil con  foto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63123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s-ES" dirty="0" smtClean="0"/>
                        <a:t>#0002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Titulo 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Para identificar</a:t>
                      </a:r>
                      <a:r>
                        <a:rPr lang="es-ES" baseline="0" dirty="0" smtClean="0"/>
                        <a:t> el sector que le sigue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64514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s-ES" dirty="0" smtClean="0"/>
                        <a:t>#0003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80vw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Contenedor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e</a:t>
                      </a:r>
                      <a:r>
                        <a:rPr lang="es-ES" dirty="0" err="1" smtClean="0"/>
                        <a:t>stadisticas</a:t>
                      </a:r>
                      <a:r>
                        <a:rPr lang="es-ES" dirty="0" smtClean="0"/>
                        <a:t> diarias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 4</a:t>
                      </a:r>
                      <a:r>
                        <a:rPr lang="es-ES" baseline="0" dirty="0" smtClean="0"/>
                        <a:t> sectores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284907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s-ES" dirty="0" smtClean="0"/>
                        <a:t>#0004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20vw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Recuadro</a:t>
                      </a:r>
                      <a:r>
                        <a:rPr lang="es-ES" baseline="0" dirty="0" smtClean="0"/>
                        <a:t> de las estadísticas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Img</a:t>
                      </a:r>
                      <a:r>
                        <a:rPr lang="es-ES" baseline="0" dirty="0" smtClean="0"/>
                        <a:t> con identificación de cada recuadro, y p con el dato de la estadística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9428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s-ES" dirty="0" smtClean="0"/>
                        <a:t>#0005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Font-</a:t>
                      </a:r>
                      <a:r>
                        <a:rPr lang="es-ES" dirty="0" err="1" smtClean="0"/>
                        <a:t>size</a:t>
                      </a:r>
                      <a:r>
                        <a:rPr lang="es-ES" baseline="0" dirty="0" smtClean="0"/>
                        <a:t> de 1.5vw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72182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Font-</a:t>
                      </a:r>
                      <a:r>
                        <a:rPr lang="es-ES" dirty="0" err="1" smtClean="0"/>
                        <a:t>size</a:t>
                      </a:r>
                      <a:r>
                        <a:rPr lang="es-ES" baseline="0" dirty="0" smtClean="0"/>
                        <a:t> de 1.5vw</a:t>
                      </a:r>
                      <a:endParaRPr lang="es-ES" dirty="0" smtClean="0"/>
                    </a:p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subtitulo de identificación de tabla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Usuarios Hoy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65026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s-ES" dirty="0" smtClean="0"/>
                        <a:t>#0006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69vw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Identificacion</a:t>
                      </a:r>
                      <a:r>
                        <a:rPr lang="es-ES" dirty="0" smtClean="0"/>
                        <a:t> de columna de la tabla siguiente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5 p que id</a:t>
                      </a:r>
                      <a:r>
                        <a:rPr lang="es-ES" i="1" dirty="0" smtClean="0"/>
                        <a:t>entifican</a:t>
                      </a:r>
                      <a:r>
                        <a:rPr lang="es-ES" baseline="0" dirty="0" smtClean="0"/>
                        <a:t> cada parte de la tabla siguiente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336462"/>
                  </a:ext>
                </a:extLst>
              </a:tr>
              <a:tr h="401115">
                <a:tc>
                  <a:txBody>
                    <a:bodyPr/>
                    <a:lstStyle/>
                    <a:p>
                      <a:r>
                        <a:rPr lang="es-ES" dirty="0" smtClean="0"/>
                        <a:t>#0007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69vw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4vw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Datos de usuarios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Id con numero del ingreso, nombre</a:t>
                      </a:r>
                      <a:r>
                        <a:rPr lang="es-ES" baseline="0" dirty="0" smtClean="0"/>
                        <a:t> del usuario, fecha, localización y monto que gasto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16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599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306</Words>
  <Application>Microsoft Office PowerPoint</Application>
  <PresentationFormat>Personalizado</PresentationFormat>
  <Paragraphs>97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alvarez</dc:creator>
  <cp:lastModifiedBy>francisco alvarez</cp:lastModifiedBy>
  <cp:revision>7</cp:revision>
  <dcterms:created xsi:type="dcterms:W3CDTF">2021-07-12T20:14:20Z</dcterms:created>
  <dcterms:modified xsi:type="dcterms:W3CDTF">2021-07-12T23:36:42Z</dcterms:modified>
</cp:coreProperties>
</file>