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</p:sldIdLst>
  <p:sldSz cx="18145125" cy="10836275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141" y="1773437"/>
            <a:ext cx="13608844" cy="3772629"/>
          </a:xfrm>
        </p:spPr>
        <p:txBody>
          <a:bodyPr anchor="b"/>
          <a:lstStyle>
            <a:lvl1pPr algn="ctr">
              <a:defRPr sz="893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141" y="5691554"/>
            <a:ext cx="13608844" cy="2616257"/>
          </a:xfrm>
        </p:spPr>
        <p:txBody>
          <a:bodyPr/>
          <a:lstStyle>
            <a:lvl1pPr marL="0" indent="0" algn="ctr">
              <a:buNone/>
              <a:defRPr sz="3572"/>
            </a:lvl1pPr>
            <a:lvl2pPr marL="680451" indent="0" algn="ctr">
              <a:buNone/>
              <a:defRPr sz="2977"/>
            </a:lvl2pPr>
            <a:lvl3pPr marL="1360902" indent="0" algn="ctr">
              <a:buNone/>
              <a:defRPr sz="2679"/>
            </a:lvl3pPr>
            <a:lvl4pPr marL="2041352" indent="0" algn="ctr">
              <a:buNone/>
              <a:defRPr sz="2381"/>
            </a:lvl4pPr>
            <a:lvl5pPr marL="2721803" indent="0" algn="ctr">
              <a:buNone/>
              <a:defRPr sz="2381"/>
            </a:lvl5pPr>
            <a:lvl6pPr marL="3402254" indent="0" algn="ctr">
              <a:buNone/>
              <a:defRPr sz="2381"/>
            </a:lvl6pPr>
            <a:lvl7pPr marL="4082705" indent="0" algn="ctr">
              <a:buNone/>
              <a:defRPr sz="2381"/>
            </a:lvl7pPr>
            <a:lvl8pPr marL="4763155" indent="0" algn="ctr">
              <a:buNone/>
              <a:defRPr sz="2381"/>
            </a:lvl8pPr>
            <a:lvl9pPr marL="5443606" indent="0" algn="ctr">
              <a:buNone/>
              <a:defRPr sz="2381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77D-D390-4F47-95DF-FFE578D0A04D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C847-0570-4AB3-83D9-38B4602EA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07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77D-D390-4F47-95DF-FFE578D0A04D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C847-0570-4AB3-83D9-38B4602EA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49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85105" y="576931"/>
            <a:ext cx="3912543" cy="918324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477" y="576931"/>
            <a:ext cx="11510814" cy="918324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77D-D390-4F47-95DF-FFE578D0A04D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C847-0570-4AB3-83D9-38B4602EA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5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77D-D390-4F47-95DF-FFE578D0A04D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C847-0570-4AB3-83D9-38B4602EA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751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027" y="2701545"/>
            <a:ext cx="15650170" cy="4507589"/>
          </a:xfrm>
        </p:spPr>
        <p:txBody>
          <a:bodyPr anchor="b"/>
          <a:lstStyle>
            <a:lvl1pPr>
              <a:defRPr sz="893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027" y="7251777"/>
            <a:ext cx="15650170" cy="2370434"/>
          </a:xfrm>
        </p:spPr>
        <p:txBody>
          <a:bodyPr/>
          <a:lstStyle>
            <a:lvl1pPr marL="0" indent="0">
              <a:buNone/>
              <a:defRPr sz="3572">
                <a:solidFill>
                  <a:schemeClr val="tx1">
                    <a:tint val="75000"/>
                  </a:schemeClr>
                </a:solidFill>
              </a:defRPr>
            </a:lvl1pPr>
            <a:lvl2pPr marL="680451" indent="0">
              <a:buNone/>
              <a:defRPr sz="2977">
                <a:solidFill>
                  <a:schemeClr val="tx1">
                    <a:tint val="75000"/>
                  </a:schemeClr>
                </a:solidFill>
              </a:defRPr>
            </a:lvl2pPr>
            <a:lvl3pPr marL="1360902" indent="0">
              <a:buNone/>
              <a:defRPr sz="2679">
                <a:solidFill>
                  <a:schemeClr val="tx1">
                    <a:tint val="75000"/>
                  </a:schemeClr>
                </a:solidFill>
              </a:defRPr>
            </a:lvl3pPr>
            <a:lvl4pPr marL="2041352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4pPr>
            <a:lvl5pPr marL="2721803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5pPr>
            <a:lvl6pPr marL="3402254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6pPr>
            <a:lvl7pPr marL="4082705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7pPr>
            <a:lvl8pPr marL="4763155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8pPr>
            <a:lvl9pPr marL="5443606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77D-D390-4F47-95DF-FFE578D0A04D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C847-0570-4AB3-83D9-38B4602EA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6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7477" y="2884657"/>
            <a:ext cx="7711678" cy="687551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85970" y="2884657"/>
            <a:ext cx="7711678" cy="687551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77D-D390-4F47-95DF-FFE578D0A04D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C847-0570-4AB3-83D9-38B4602EA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50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841" y="576932"/>
            <a:ext cx="15650170" cy="209451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841" y="2656393"/>
            <a:ext cx="7676238" cy="1301857"/>
          </a:xfrm>
        </p:spPr>
        <p:txBody>
          <a:bodyPr anchor="b"/>
          <a:lstStyle>
            <a:lvl1pPr marL="0" indent="0">
              <a:buNone/>
              <a:defRPr sz="3572" b="1"/>
            </a:lvl1pPr>
            <a:lvl2pPr marL="680451" indent="0">
              <a:buNone/>
              <a:defRPr sz="2977" b="1"/>
            </a:lvl2pPr>
            <a:lvl3pPr marL="1360902" indent="0">
              <a:buNone/>
              <a:defRPr sz="2679" b="1"/>
            </a:lvl3pPr>
            <a:lvl4pPr marL="2041352" indent="0">
              <a:buNone/>
              <a:defRPr sz="2381" b="1"/>
            </a:lvl4pPr>
            <a:lvl5pPr marL="2721803" indent="0">
              <a:buNone/>
              <a:defRPr sz="2381" b="1"/>
            </a:lvl5pPr>
            <a:lvl6pPr marL="3402254" indent="0">
              <a:buNone/>
              <a:defRPr sz="2381" b="1"/>
            </a:lvl6pPr>
            <a:lvl7pPr marL="4082705" indent="0">
              <a:buNone/>
              <a:defRPr sz="2381" b="1"/>
            </a:lvl7pPr>
            <a:lvl8pPr marL="4763155" indent="0">
              <a:buNone/>
              <a:defRPr sz="2381" b="1"/>
            </a:lvl8pPr>
            <a:lvl9pPr marL="5443606" indent="0">
              <a:buNone/>
              <a:defRPr sz="238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9841" y="3958251"/>
            <a:ext cx="7676238" cy="582199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85969" y="2656393"/>
            <a:ext cx="7714042" cy="1301857"/>
          </a:xfrm>
        </p:spPr>
        <p:txBody>
          <a:bodyPr anchor="b"/>
          <a:lstStyle>
            <a:lvl1pPr marL="0" indent="0">
              <a:buNone/>
              <a:defRPr sz="3572" b="1"/>
            </a:lvl1pPr>
            <a:lvl2pPr marL="680451" indent="0">
              <a:buNone/>
              <a:defRPr sz="2977" b="1"/>
            </a:lvl2pPr>
            <a:lvl3pPr marL="1360902" indent="0">
              <a:buNone/>
              <a:defRPr sz="2679" b="1"/>
            </a:lvl3pPr>
            <a:lvl4pPr marL="2041352" indent="0">
              <a:buNone/>
              <a:defRPr sz="2381" b="1"/>
            </a:lvl4pPr>
            <a:lvl5pPr marL="2721803" indent="0">
              <a:buNone/>
              <a:defRPr sz="2381" b="1"/>
            </a:lvl5pPr>
            <a:lvl6pPr marL="3402254" indent="0">
              <a:buNone/>
              <a:defRPr sz="2381" b="1"/>
            </a:lvl6pPr>
            <a:lvl7pPr marL="4082705" indent="0">
              <a:buNone/>
              <a:defRPr sz="2381" b="1"/>
            </a:lvl7pPr>
            <a:lvl8pPr marL="4763155" indent="0">
              <a:buNone/>
              <a:defRPr sz="2381" b="1"/>
            </a:lvl8pPr>
            <a:lvl9pPr marL="5443606" indent="0">
              <a:buNone/>
              <a:defRPr sz="2381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85969" y="3958251"/>
            <a:ext cx="7714042" cy="582199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77D-D390-4F47-95DF-FFE578D0A04D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C847-0570-4AB3-83D9-38B4602EA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26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77D-D390-4F47-95DF-FFE578D0A04D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C847-0570-4AB3-83D9-38B4602EA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71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77D-D390-4F47-95DF-FFE578D0A04D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C847-0570-4AB3-83D9-38B4602EA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06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841" y="722418"/>
            <a:ext cx="5852275" cy="2528464"/>
          </a:xfrm>
        </p:spPr>
        <p:txBody>
          <a:bodyPr anchor="b"/>
          <a:lstStyle>
            <a:lvl1pPr>
              <a:defRPr sz="47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4041" y="1560224"/>
            <a:ext cx="9185970" cy="7700779"/>
          </a:xfrm>
        </p:spPr>
        <p:txBody>
          <a:bodyPr/>
          <a:lstStyle>
            <a:lvl1pPr>
              <a:defRPr sz="4763"/>
            </a:lvl1pPr>
            <a:lvl2pPr>
              <a:defRPr sz="4167"/>
            </a:lvl2pPr>
            <a:lvl3pPr>
              <a:defRPr sz="3572"/>
            </a:lvl3pPr>
            <a:lvl4pPr>
              <a:defRPr sz="2977"/>
            </a:lvl4pPr>
            <a:lvl5pPr>
              <a:defRPr sz="2977"/>
            </a:lvl5pPr>
            <a:lvl6pPr>
              <a:defRPr sz="2977"/>
            </a:lvl6pPr>
            <a:lvl7pPr>
              <a:defRPr sz="2977"/>
            </a:lvl7pPr>
            <a:lvl8pPr>
              <a:defRPr sz="2977"/>
            </a:lvl8pPr>
            <a:lvl9pPr>
              <a:defRPr sz="297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9841" y="3250882"/>
            <a:ext cx="5852275" cy="6022662"/>
          </a:xfrm>
        </p:spPr>
        <p:txBody>
          <a:bodyPr/>
          <a:lstStyle>
            <a:lvl1pPr marL="0" indent="0">
              <a:buNone/>
              <a:defRPr sz="2381"/>
            </a:lvl1pPr>
            <a:lvl2pPr marL="680451" indent="0">
              <a:buNone/>
              <a:defRPr sz="2084"/>
            </a:lvl2pPr>
            <a:lvl3pPr marL="1360902" indent="0">
              <a:buNone/>
              <a:defRPr sz="1786"/>
            </a:lvl3pPr>
            <a:lvl4pPr marL="2041352" indent="0">
              <a:buNone/>
              <a:defRPr sz="1488"/>
            </a:lvl4pPr>
            <a:lvl5pPr marL="2721803" indent="0">
              <a:buNone/>
              <a:defRPr sz="1488"/>
            </a:lvl5pPr>
            <a:lvl6pPr marL="3402254" indent="0">
              <a:buNone/>
              <a:defRPr sz="1488"/>
            </a:lvl6pPr>
            <a:lvl7pPr marL="4082705" indent="0">
              <a:buNone/>
              <a:defRPr sz="1488"/>
            </a:lvl7pPr>
            <a:lvl8pPr marL="4763155" indent="0">
              <a:buNone/>
              <a:defRPr sz="1488"/>
            </a:lvl8pPr>
            <a:lvl9pPr marL="5443606" indent="0">
              <a:buNone/>
              <a:defRPr sz="1488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77D-D390-4F47-95DF-FFE578D0A04D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C847-0570-4AB3-83D9-38B4602EA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16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841" y="722418"/>
            <a:ext cx="5852275" cy="2528464"/>
          </a:xfrm>
        </p:spPr>
        <p:txBody>
          <a:bodyPr anchor="b"/>
          <a:lstStyle>
            <a:lvl1pPr>
              <a:defRPr sz="476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14041" y="1560224"/>
            <a:ext cx="9185970" cy="7700779"/>
          </a:xfrm>
        </p:spPr>
        <p:txBody>
          <a:bodyPr anchor="t"/>
          <a:lstStyle>
            <a:lvl1pPr marL="0" indent="0">
              <a:buNone/>
              <a:defRPr sz="4763"/>
            </a:lvl1pPr>
            <a:lvl2pPr marL="680451" indent="0">
              <a:buNone/>
              <a:defRPr sz="4167"/>
            </a:lvl2pPr>
            <a:lvl3pPr marL="1360902" indent="0">
              <a:buNone/>
              <a:defRPr sz="3572"/>
            </a:lvl3pPr>
            <a:lvl4pPr marL="2041352" indent="0">
              <a:buNone/>
              <a:defRPr sz="2977"/>
            </a:lvl4pPr>
            <a:lvl5pPr marL="2721803" indent="0">
              <a:buNone/>
              <a:defRPr sz="2977"/>
            </a:lvl5pPr>
            <a:lvl6pPr marL="3402254" indent="0">
              <a:buNone/>
              <a:defRPr sz="2977"/>
            </a:lvl6pPr>
            <a:lvl7pPr marL="4082705" indent="0">
              <a:buNone/>
              <a:defRPr sz="2977"/>
            </a:lvl7pPr>
            <a:lvl8pPr marL="4763155" indent="0">
              <a:buNone/>
              <a:defRPr sz="2977"/>
            </a:lvl8pPr>
            <a:lvl9pPr marL="5443606" indent="0">
              <a:buNone/>
              <a:defRPr sz="297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9841" y="3250882"/>
            <a:ext cx="5852275" cy="6022662"/>
          </a:xfrm>
        </p:spPr>
        <p:txBody>
          <a:bodyPr/>
          <a:lstStyle>
            <a:lvl1pPr marL="0" indent="0">
              <a:buNone/>
              <a:defRPr sz="2381"/>
            </a:lvl1pPr>
            <a:lvl2pPr marL="680451" indent="0">
              <a:buNone/>
              <a:defRPr sz="2084"/>
            </a:lvl2pPr>
            <a:lvl3pPr marL="1360902" indent="0">
              <a:buNone/>
              <a:defRPr sz="1786"/>
            </a:lvl3pPr>
            <a:lvl4pPr marL="2041352" indent="0">
              <a:buNone/>
              <a:defRPr sz="1488"/>
            </a:lvl4pPr>
            <a:lvl5pPr marL="2721803" indent="0">
              <a:buNone/>
              <a:defRPr sz="1488"/>
            </a:lvl5pPr>
            <a:lvl6pPr marL="3402254" indent="0">
              <a:buNone/>
              <a:defRPr sz="1488"/>
            </a:lvl6pPr>
            <a:lvl7pPr marL="4082705" indent="0">
              <a:buNone/>
              <a:defRPr sz="1488"/>
            </a:lvl7pPr>
            <a:lvl8pPr marL="4763155" indent="0">
              <a:buNone/>
              <a:defRPr sz="1488"/>
            </a:lvl8pPr>
            <a:lvl9pPr marL="5443606" indent="0">
              <a:buNone/>
              <a:defRPr sz="1488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A77D-D390-4F47-95DF-FFE578D0A04D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C847-0570-4AB3-83D9-38B4602EA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41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7478" y="576932"/>
            <a:ext cx="15650170" cy="209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478" y="2884657"/>
            <a:ext cx="15650170" cy="687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7477" y="10043622"/>
            <a:ext cx="4082653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4A77D-D390-4F47-95DF-FFE578D0A04D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10573" y="10043622"/>
            <a:ext cx="6123980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14995" y="10043622"/>
            <a:ext cx="4082653" cy="5769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C847-0570-4AB3-83D9-38B4602EAB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81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60902" rtl="0" eaLnBrk="1" latinLnBrk="0" hangingPunct="1">
        <a:lnSpc>
          <a:spcPct val="90000"/>
        </a:lnSpc>
        <a:spcBef>
          <a:spcPct val="0"/>
        </a:spcBef>
        <a:buNone/>
        <a:defRPr sz="6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0225" indent="-340225" algn="l" defTabSz="1360902" rtl="0" eaLnBrk="1" latinLnBrk="0" hangingPunct="1">
        <a:lnSpc>
          <a:spcPct val="90000"/>
        </a:lnSpc>
        <a:spcBef>
          <a:spcPts val="1488"/>
        </a:spcBef>
        <a:buFont typeface="Arial" panose="020B0604020202020204" pitchFamily="34" charset="0"/>
        <a:buChar char="•"/>
        <a:defRPr sz="4167" kern="1200">
          <a:solidFill>
            <a:schemeClr val="tx1"/>
          </a:solidFill>
          <a:latin typeface="+mn-lt"/>
          <a:ea typeface="+mn-ea"/>
          <a:cs typeface="+mn-cs"/>
        </a:defRPr>
      </a:lvl1pPr>
      <a:lvl2pPr marL="1020676" indent="-340225" algn="l" defTabSz="1360902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3572" kern="1200">
          <a:solidFill>
            <a:schemeClr val="tx1"/>
          </a:solidFill>
          <a:latin typeface="+mn-lt"/>
          <a:ea typeface="+mn-ea"/>
          <a:cs typeface="+mn-cs"/>
        </a:defRPr>
      </a:lvl2pPr>
      <a:lvl3pPr marL="1701127" indent="-340225" algn="l" defTabSz="1360902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3pPr>
      <a:lvl4pPr marL="2381578" indent="-340225" algn="l" defTabSz="1360902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9" kern="1200">
          <a:solidFill>
            <a:schemeClr val="tx1"/>
          </a:solidFill>
          <a:latin typeface="+mn-lt"/>
          <a:ea typeface="+mn-ea"/>
          <a:cs typeface="+mn-cs"/>
        </a:defRPr>
      </a:lvl4pPr>
      <a:lvl5pPr marL="3062028" indent="-340225" algn="l" defTabSz="1360902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9" kern="1200">
          <a:solidFill>
            <a:schemeClr val="tx1"/>
          </a:solidFill>
          <a:latin typeface="+mn-lt"/>
          <a:ea typeface="+mn-ea"/>
          <a:cs typeface="+mn-cs"/>
        </a:defRPr>
      </a:lvl5pPr>
      <a:lvl6pPr marL="3742479" indent="-340225" algn="l" defTabSz="1360902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9" kern="1200">
          <a:solidFill>
            <a:schemeClr val="tx1"/>
          </a:solidFill>
          <a:latin typeface="+mn-lt"/>
          <a:ea typeface="+mn-ea"/>
          <a:cs typeface="+mn-cs"/>
        </a:defRPr>
      </a:lvl6pPr>
      <a:lvl7pPr marL="4422930" indent="-340225" algn="l" defTabSz="1360902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9" kern="1200">
          <a:solidFill>
            <a:schemeClr val="tx1"/>
          </a:solidFill>
          <a:latin typeface="+mn-lt"/>
          <a:ea typeface="+mn-ea"/>
          <a:cs typeface="+mn-cs"/>
        </a:defRPr>
      </a:lvl7pPr>
      <a:lvl8pPr marL="5103381" indent="-340225" algn="l" defTabSz="1360902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9" kern="1200">
          <a:solidFill>
            <a:schemeClr val="tx1"/>
          </a:solidFill>
          <a:latin typeface="+mn-lt"/>
          <a:ea typeface="+mn-ea"/>
          <a:cs typeface="+mn-cs"/>
        </a:defRPr>
      </a:lvl8pPr>
      <a:lvl9pPr marL="5783831" indent="-340225" algn="l" defTabSz="1360902" rtl="0" eaLnBrk="1" latinLnBrk="0" hangingPunct="1">
        <a:lnSpc>
          <a:spcPct val="90000"/>
        </a:lnSpc>
        <a:spcBef>
          <a:spcPts val="744"/>
        </a:spcBef>
        <a:buFont typeface="Arial" panose="020B0604020202020204" pitchFamily="34" charset="0"/>
        <a:buChar char="•"/>
        <a:defRPr sz="26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1pPr>
      <a:lvl2pPr marL="680451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2pPr>
      <a:lvl3pPr marL="1360902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3pPr>
      <a:lvl4pPr marL="2041352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4pPr>
      <a:lvl5pPr marL="2721803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5pPr>
      <a:lvl6pPr marL="3402254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6pPr>
      <a:lvl7pPr marL="4082705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7pPr>
      <a:lvl8pPr marL="4763155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8pPr>
      <a:lvl9pPr marL="5443606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500562" y="3344629"/>
            <a:ext cx="11599976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952" dirty="0"/>
              <a:t>Vista de escritorio diseño grafico. Pestaña home</a:t>
            </a:r>
          </a:p>
        </p:txBody>
      </p:sp>
    </p:spTree>
    <p:extLst>
      <p:ext uri="{BB962C8B-B14F-4D97-AF65-F5344CB8AC3E}">
        <p14:creationId xmlns:p14="http://schemas.microsoft.com/office/powerpoint/2010/main" val="269501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97429"/>
              </p:ext>
            </p:extLst>
          </p:nvPr>
        </p:nvGraphicFramePr>
        <p:xfrm>
          <a:off x="1349375" y="486728"/>
          <a:ext cx="14600240" cy="543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48">
                  <a:extLst>
                    <a:ext uri="{9D8B030D-6E8A-4147-A177-3AD203B41FA5}">
                      <a16:colId xmlns:a16="http://schemas.microsoft.com/office/drawing/2014/main" val="3039708182"/>
                    </a:ext>
                  </a:extLst>
                </a:gridCol>
                <a:gridCol w="2920048">
                  <a:extLst>
                    <a:ext uri="{9D8B030D-6E8A-4147-A177-3AD203B41FA5}">
                      <a16:colId xmlns:a16="http://schemas.microsoft.com/office/drawing/2014/main" val="1437667916"/>
                    </a:ext>
                  </a:extLst>
                </a:gridCol>
                <a:gridCol w="2920048">
                  <a:extLst>
                    <a:ext uri="{9D8B030D-6E8A-4147-A177-3AD203B41FA5}">
                      <a16:colId xmlns:a16="http://schemas.microsoft.com/office/drawing/2014/main" val="2272628334"/>
                    </a:ext>
                  </a:extLst>
                </a:gridCol>
                <a:gridCol w="2920048">
                  <a:extLst>
                    <a:ext uri="{9D8B030D-6E8A-4147-A177-3AD203B41FA5}">
                      <a16:colId xmlns:a16="http://schemas.microsoft.com/office/drawing/2014/main" val="1870597717"/>
                    </a:ext>
                  </a:extLst>
                </a:gridCol>
                <a:gridCol w="2920048">
                  <a:extLst>
                    <a:ext uri="{9D8B030D-6E8A-4147-A177-3AD203B41FA5}">
                      <a16:colId xmlns:a16="http://schemas.microsoft.com/office/drawing/2014/main" val="1164742263"/>
                    </a:ext>
                  </a:extLst>
                </a:gridCol>
              </a:tblGrid>
              <a:tr h="594957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#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Ancho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Altura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err="1" smtClean="0"/>
                        <a:t>Descripcion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Contenido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extLst>
                  <a:ext uri="{0D108BD9-81ED-4DB2-BD59-A6C34878D82A}">
                    <a16:rowId xmlns:a16="http://schemas.microsoft.com/office/drawing/2014/main" val="3043111018"/>
                  </a:ext>
                </a:extLst>
              </a:tr>
              <a:tr h="3775682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#001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70vw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40vw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err="1" smtClean="0"/>
                        <a:t>Menu</a:t>
                      </a:r>
                      <a:r>
                        <a:rPr lang="es-ES" sz="2800" dirty="0" smtClean="0"/>
                        <a:t> principal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Botones: Registro/</a:t>
                      </a:r>
                      <a:r>
                        <a:rPr lang="es-ES" sz="2800" dirty="0" err="1" smtClean="0"/>
                        <a:t>login</a:t>
                      </a:r>
                      <a:r>
                        <a:rPr lang="es-ES" sz="2800" dirty="0" smtClean="0"/>
                        <a:t>,</a:t>
                      </a:r>
                      <a:r>
                        <a:rPr lang="es-ES" sz="2800" baseline="0" dirty="0" smtClean="0"/>
                        <a:t> redes sociales y carrito de compras.</a:t>
                      </a:r>
                    </a:p>
                    <a:p>
                      <a:r>
                        <a:rPr lang="es-ES" sz="2800" baseline="0" dirty="0" smtClean="0"/>
                        <a:t>Nombre de la empresa con un Font-</a:t>
                      </a:r>
                      <a:r>
                        <a:rPr lang="es-ES" sz="2800" baseline="0" dirty="0" err="1" smtClean="0"/>
                        <a:t>size</a:t>
                      </a:r>
                      <a:r>
                        <a:rPr lang="es-ES" sz="2800" baseline="0" dirty="0" smtClean="0"/>
                        <a:t> de 3vw y un HOME para volver a la pagina principal</a:t>
                      </a:r>
                    </a:p>
                  </a:txBody>
                  <a:tcPr marL="144484" marR="144484" marT="72242" marB="72242"/>
                </a:tc>
                <a:extLst>
                  <a:ext uri="{0D108BD9-81ED-4DB2-BD59-A6C34878D82A}">
                    <a16:rowId xmlns:a16="http://schemas.microsoft.com/office/drawing/2014/main" val="3404246399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893349"/>
              </p:ext>
            </p:extLst>
          </p:nvPr>
        </p:nvGraphicFramePr>
        <p:xfrm>
          <a:off x="1349375" y="5920089"/>
          <a:ext cx="14600240" cy="172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48">
                  <a:extLst>
                    <a:ext uri="{9D8B030D-6E8A-4147-A177-3AD203B41FA5}">
                      <a16:colId xmlns:a16="http://schemas.microsoft.com/office/drawing/2014/main" val="3939606733"/>
                    </a:ext>
                  </a:extLst>
                </a:gridCol>
                <a:gridCol w="2920048">
                  <a:extLst>
                    <a:ext uri="{9D8B030D-6E8A-4147-A177-3AD203B41FA5}">
                      <a16:colId xmlns:a16="http://schemas.microsoft.com/office/drawing/2014/main" val="711159982"/>
                    </a:ext>
                  </a:extLst>
                </a:gridCol>
                <a:gridCol w="2920048">
                  <a:extLst>
                    <a:ext uri="{9D8B030D-6E8A-4147-A177-3AD203B41FA5}">
                      <a16:colId xmlns:a16="http://schemas.microsoft.com/office/drawing/2014/main" val="3511258614"/>
                    </a:ext>
                  </a:extLst>
                </a:gridCol>
                <a:gridCol w="2920048">
                  <a:extLst>
                    <a:ext uri="{9D8B030D-6E8A-4147-A177-3AD203B41FA5}">
                      <a16:colId xmlns:a16="http://schemas.microsoft.com/office/drawing/2014/main" val="264151400"/>
                    </a:ext>
                  </a:extLst>
                </a:gridCol>
                <a:gridCol w="2920048">
                  <a:extLst>
                    <a:ext uri="{9D8B030D-6E8A-4147-A177-3AD203B41FA5}">
                      <a16:colId xmlns:a16="http://schemas.microsoft.com/office/drawing/2014/main" val="1972784804"/>
                    </a:ext>
                  </a:extLst>
                </a:gridCol>
              </a:tblGrid>
              <a:tr h="954153">
                <a:tc>
                  <a:txBody>
                    <a:bodyPr/>
                    <a:lstStyle/>
                    <a:p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#1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40vw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10vw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Oferta del producto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s-ES" b="0" baseline="0" dirty="0" smtClean="0">
                          <a:solidFill>
                            <a:schemeClr val="tx1"/>
                          </a:solidFill>
                        </a:rPr>
                        <a:t> con las características del producto y un </a:t>
                      </a:r>
                      <a:r>
                        <a:rPr lang="es-ES" b="0" baseline="0" dirty="0" err="1" smtClean="0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s-ES" b="0" baseline="0" dirty="0" smtClean="0">
                          <a:solidFill>
                            <a:schemeClr val="tx1"/>
                          </a:solidFill>
                        </a:rPr>
                        <a:t> de decoración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654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1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392" y="-1"/>
            <a:ext cx="9119170" cy="359664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92" y="3596640"/>
            <a:ext cx="9119170" cy="59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00562" y="2936014"/>
            <a:ext cx="9530080" cy="2232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6952" dirty="0"/>
              <a:t>Vista de escritorio diseño grafico. Pestaña  menú</a:t>
            </a:r>
          </a:p>
        </p:txBody>
      </p:sp>
    </p:spTree>
    <p:extLst>
      <p:ext uri="{BB962C8B-B14F-4D97-AF65-F5344CB8AC3E}">
        <p14:creationId xmlns:p14="http://schemas.microsoft.com/office/powerpoint/2010/main" val="312376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-1"/>
            <a:ext cx="9144001" cy="10031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930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/>
          <p:cNvSpPr/>
          <p:nvPr/>
        </p:nvSpPr>
        <p:spPr>
          <a:xfrm>
            <a:off x="9904158" y="10969676"/>
            <a:ext cx="587802" cy="1868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5" name="CuadroTexto 4"/>
          <p:cNvSpPr txBox="1"/>
          <p:nvPr/>
        </p:nvSpPr>
        <p:spPr>
          <a:xfrm>
            <a:off x="6019897" y="3409040"/>
            <a:ext cx="7768516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952" dirty="0"/>
              <a:t>Vista de escritorio arquetipo</a:t>
            </a:r>
          </a:p>
        </p:txBody>
      </p:sp>
    </p:spTree>
    <p:extLst>
      <p:ext uri="{BB962C8B-B14F-4D97-AF65-F5344CB8AC3E}">
        <p14:creationId xmlns:p14="http://schemas.microsoft.com/office/powerpoint/2010/main" val="31035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4500563" y="20182"/>
            <a:ext cx="9144001" cy="276283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7" name="Rectángulo 6"/>
          <p:cNvSpPr/>
          <p:nvPr/>
        </p:nvSpPr>
        <p:spPr>
          <a:xfrm>
            <a:off x="8415510" y="775695"/>
            <a:ext cx="1660737" cy="114288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2" name="Rectángulo 1"/>
          <p:cNvSpPr/>
          <p:nvPr/>
        </p:nvSpPr>
        <p:spPr>
          <a:xfrm>
            <a:off x="4949896" y="7316870"/>
            <a:ext cx="8312536" cy="34513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9" name="Rectángulo 8"/>
          <p:cNvSpPr/>
          <p:nvPr/>
        </p:nvSpPr>
        <p:spPr>
          <a:xfrm>
            <a:off x="5809410" y="3875412"/>
            <a:ext cx="6052778" cy="23490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10" name="Rectángulo 9"/>
          <p:cNvSpPr/>
          <p:nvPr/>
        </p:nvSpPr>
        <p:spPr>
          <a:xfrm>
            <a:off x="7647490" y="3088439"/>
            <a:ext cx="2489649" cy="6052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13" name="Rectángulo 12"/>
          <p:cNvSpPr/>
          <p:nvPr/>
        </p:nvSpPr>
        <p:spPr>
          <a:xfrm>
            <a:off x="5365364" y="7321810"/>
            <a:ext cx="2126039" cy="344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18" name="Rectángulo 17"/>
          <p:cNvSpPr/>
          <p:nvPr/>
        </p:nvSpPr>
        <p:spPr>
          <a:xfrm>
            <a:off x="5365364" y="7336440"/>
            <a:ext cx="2126039" cy="12608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19" name="Rectángulo 18"/>
          <p:cNvSpPr/>
          <p:nvPr/>
        </p:nvSpPr>
        <p:spPr>
          <a:xfrm>
            <a:off x="6019098" y="10285344"/>
            <a:ext cx="765587" cy="2354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21" name="Rectángulo 20"/>
          <p:cNvSpPr/>
          <p:nvPr/>
        </p:nvSpPr>
        <p:spPr>
          <a:xfrm>
            <a:off x="5717028" y="8893667"/>
            <a:ext cx="1369725" cy="6195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3" name="CuadroTexto 2"/>
          <p:cNvSpPr txBox="1"/>
          <p:nvPr/>
        </p:nvSpPr>
        <p:spPr>
          <a:xfrm>
            <a:off x="8319905" y="3144295"/>
            <a:ext cx="1325574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44" dirty="0"/>
              <a:t>#002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7578499" y="5049944"/>
            <a:ext cx="5008241" cy="5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160" dirty="0"/>
              <a:t>#003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815379" y="2173284"/>
            <a:ext cx="471116" cy="4153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5" name="Rectángulo 4"/>
          <p:cNvSpPr/>
          <p:nvPr/>
        </p:nvSpPr>
        <p:spPr>
          <a:xfrm>
            <a:off x="12134241" y="92219"/>
            <a:ext cx="1152254" cy="40315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6" name="Rectángulo 5"/>
          <p:cNvSpPr/>
          <p:nvPr/>
        </p:nvSpPr>
        <p:spPr>
          <a:xfrm>
            <a:off x="4949896" y="20182"/>
            <a:ext cx="623192" cy="7334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66" name="Rectángulo 65"/>
          <p:cNvSpPr/>
          <p:nvPr/>
        </p:nvSpPr>
        <p:spPr>
          <a:xfrm>
            <a:off x="6000243" y="9624812"/>
            <a:ext cx="803290" cy="298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cxnSp>
        <p:nvCxnSpPr>
          <p:cNvPr id="68" name="Conector recto 67"/>
          <p:cNvCxnSpPr/>
          <p:nvPr/>
        </p:nvCxnSpPr>
        <p:spPr>
          <a:xfrm>
            <a:off x="5579604" y="10006914"/>
            <a:ext cx="1478288" cy="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0204013" y="736272"/>
            <a:ext cx="1496777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44" dirty="0"/>
              <a:t>#001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7623213" y="6425048"/>
            <a:ext cx="2489649" cy="6052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33" name="CuadroTexto 32"/>
          <p:cNvSpPr txBox="1"/>
          <p:nvPr/>
        </p:nvSpPr>
        <p:spPr>
          <a:xfrm>
            <a:off x="8288078" y="6411354"/>
            <a:ext cx="1281714" cy="67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792" dirty="0"/>
              <a:t>#002</a:t>
            </a:r>
          </a:p>
        </p:txBody>
      </p:sp>
      <p:sp>
        <p:nvSpPr>
          <p:cNvPr id="61" name="Rectángulo 60"/>
          <p:cNvSpPr/>
          <p:nvPr/>
        </p:nvSpPr>
        <p:spPr>
          <a:xfrm>
            <a:off x="7906869" y="7310221"/>
            <a:ext cx="2126039" cy="3441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62" name="Rectángulo 61"/>
          <p:cNvSpPr/>
          <p:nvPr/>
        </p:nvSpPr>
        <p:spPr>
          <a:xfrm>
            <a:off x="7906869" y="7324851"/>
            <a:ext cx="2126039" cy="12608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63" name="Rectángulo 62"/>
          <p:cNvSpPr/>
          <p:nvPr/>
        </p:nvSpPr>
        <p:spPr>
          <a:xfrm>
            <a:off x="8560603" y="10273755"/>
            <a:ext cx="765587" cy="23547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72" name="Rectángulo 71"/>
          <p:cNvSpPr/>
          <p:nvPr/>
        </p:nvSpPr>
        <p:spPr>
          <a:xfrm>
            <a:off x="8258533" y="8882078"/>
            <a:ext cx="1369725" cy="6195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74" name="Rectángulo 73"/>
          <p:cNvSpPr/>
          <p:nvPr/>
        </p:nvSpPr>
        <p:spPr>
          <a:xfrm>
            <a:off x="8541748" y="9613223"/>
            <a:ext cx="803290" cy="298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cxnSp>
        <p:nvCxnSpPr>
          <p:cNvPr id="75" name="Conector recto 74"/>
          <p:cNvCxnSpPr/>
          <p:nvPr/>
        </p:nvCxnSpPr>
        <p:spPr>
          <a:xfrm>
            <a:off x="8121109" y="9995325"/>
            <a:ext cx="1478288" cy="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10448373" y="7336439"/>
            <a:ext cx="2138366" cy="3438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77" name="Rectángulo 76"/>
          <p:cNvSpPr/>
          <p:nvPr/>
        </p:nvSpPr>
        <p:spPr>
          <a:xfrm>
            <a:off x="10448373" y="7336439"/>
            <a:ext cx="2138366" cy="12728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78" name="Rectángulo 77"/>
          <p:cNvSpPr/>
          <p:nvPr/>
        </p:nvSpPr>
        <p:spPr>
          <a:xfrm>
            <a:off x="11109995" y="10295099"/>
            <a:ext cx="770026" cy="2377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79" name="Rectángulo 78"/>
          <p:cNvSpPr/>
          <p:nvPr/>
        </p:nvSpPr>
        <p:spPr>
          <a:xfrm>
            <a:off x="10804423" y="8899768"/>
            <a:ext cx="1377667" cy="6253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81" name="Rectángulo 80"/>
          <p:cNvSpPr/>
          <p:nvPr/>
        </p:nvSpPr>
        <p:spPr>
          <a:xfrm>
            <a:off x="11090922" y="9633971"/>
            <a:ext cx="807948" cy="30094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cxnSp>
        <p:nvCxnSpPr>
          <p:cNvPr id="82" name="Conector recto 81"/>
          <p:cNvCxnSpPr/>
          <p:nvPr/>
        </p:nvCxnSpPr>
        <p:spPr>
          <a:xfrm>
            <a:off x="10666372" y="10018889"/>
            <a:ext cx="1486859" cy="2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12586740" y="7597531"/>
            <a:ext cx="16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#004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9206398" y="9885535"/>
            <a:ext cx="1026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#005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6208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573088" y="4587887"/>
            <a:ext cx="6891955" cy="20476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/>
          </a:p>
        </p:txBody>
      </p:sp>
      <p:sp>
        <p:nvSpPr>
          <p:cNvPr id="3" name="CuadroTexto 2"/>
          <p:cNvSpPr txBox="1"/>
          <p:nvPr/>
        </p:nvSpPr>
        <p:spPr>
          <a:xfrm>
            <a:off x="9019065" y="5411676"/>
            <a:ext cx="1022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#</a:t>
            </a:r>
            <a:r>
              <a:rPr lang="es-ES" sz="2000" dirty="0"/>
              <a:t>1</a:t>
            </a:r>
            <a:endParaRPr lang="es-ES" sz="1355" dirty="0"/>
          </a:p>
        </p:txBody>
      </p:sp>
      <p:sp>
        <p:nvSpPr>
          <p:cNvPr id="37" name="Rectángulo 36"/>
          <p:cNvSpPr/>
          <p:nvPr/>
        </p:nvSpPr>
        <p:spPr>
          <a:xfrm>
            <a:off x="5272580" y="4708214"/>
            <a:ext cx="601015" cy="5439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/>
          <p:cNvSpPr/>
          <p:nvPr/>
        </p:nvSpPr>
        <p:spPr>
          <a:xfrm>
            <a:off x="4500563" y="20182"/>
            <a:ext cx="9144001" cy="276283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40" name="Rectángulo 39"/>
          <p:cNvSpPr/>
          <p:nvPr/>
        </p:nvSpPr>
        <p:spPr>
          <a:xfrm>
            <a:off x="8415510" y="775695"/>
            <a:ext cx="1660737" cy="114288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41" name="Rectángulo 40"/>
          <p:cNvSpPr/>
          <p:nvPr/>
        </p:nvSpPr>
        <p:spPr>
          <a:xfrm>
            <a:off x="12815379" y="2140793"/>
            <a:ext cx="471116" cy="4153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42" name="Rectángulo 41"/>
          <p:cNvSpPr/>
          <p:nvPr/>
        </p:nvSpPr>
        <p:spPr>
          <a:xfrm>
            <a:off x="12134241" y="92219"/>
            <a:ext cx="1152254" cy="40315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43" name="Rectángulo 42"/>
          <p:cNvSpPr/>
          <p:nvPr/>
        </p:nvSpPr>
        <p:spPr>
          <a:xfrm>
            <a:off x="4949896" y="20182"/>
            <a:ext cx="623192" cy="7334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4"/>
          </a:p>
        </p:txBody>
      </p:sp>
      <p:sp>
        <p:nvSpPr>
          <p:cNvPr id="44" name="CuadroTexto 43"/>
          <p:cNvSpPr txBox="1"/>
          <p:nvPr/>
        </p:nvSpPr>
        <p:spPr>
          <a:xfrm>
            <a:off x="10204013" y="736272"/>
            <a:ext cx="1496777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44" dirty="0"/>
              <a:t>#001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5573088" y="2140793"/>
            <a:ext cx="1274752" cy="4153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0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199024" y="2249819"/>
            <a:ext cx="5923830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44" dirty="0"/>
          </a:p>
        </p:txBody>
      </p:sp>
      <p:sp>
        <p:nvSpPr>
          <p:cNvPr id="5" name="CuadroTexto 4"/>
          <p:cNvSpPr txBox="1"/>
          <p:nvPr/>
        </p:nvSpPr>
        <p:spPr>
          <a:xfrm>
            <a:off x="4141851" y="3037044"/>
            <a:ext cx="10402824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952" dirty="0"/>
              <a:t>Códigos de reconocimiento de patrones</a:t>
            </a:r>
          </a:p>
        </p:txBody>
      </p:sp>
    </p:spTree>
    <p:extLst>
      <p:ext uri="{BB962C8B-B14F-4D97-AF65-F5344CB8AC3E}">
        <p14:creationId xmlns:p14="http://schemas.microsoft.com/office/powerpoint/2010/main" val="137293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95923"/>
              </p:ext>
            </p:extLst>
          </p:nvPr>
        </p:nvGraphicFramePr>
        <p:xfrm>
          <a:off x="2590480" y="0"/>
          <a:ext cx="14600240" cy="1068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48">
                  <a:extLst>
                    <a:ext uri="{9D8B030D-6E8A-4147-A177-3AD203B41FA5}">
                      <a16:colId xmlns:a16="http://schemas.microsoft.com/office/drawing/2014/main" val="1525187135"/>
                    </a:ext>
                  </a:extLst>
                </a:gridCol>
                <a:gridCol w="2920048">
                  <a:extLst>
                    <a:ext uri="{9D8B030D-6E8A-4147-A177-3AD203B41FA5}">
                      <a16:colId xmlns:a16="http://schemas.microsoft.com/office/drawing/2014/main" val="2980957642"/>
                    </a:ext>
                  </a:extLst>
                </a:gridCol>
                <a:gridCol w="2920048">
                  <a:extLst>
                    <a:ext uri="{9D8B030D-6E8A-4147-A177-3AD203B41FA5}">
                      <a16:colId xmlns:a16="http://schemas.microsoft.com/office/drawing/2014/main" val="1721653962"/>
                    </a:ext>
                  </a:extLst>
                </a:gridCol>
                <a:gridCol w="2920048">
                  <a:extLst>
                    <a:ext uri="{9D8B030D-6E8A-4147-A177-3AD203B41FA5}">
                      <a16:colId xmlns:a16="http://schemas.microsoft.com/office/drawing/2014/main" val="2791178185"/>
                    </a:ext>
                  </a:extLst>
                </a:gridCol>
                <a:gridCol w="2920048">
                  <a:extLst>
                    <a:ext uri="{9D8B030D-6E8A-4147-A177-3AD203B41FA5}">
                      <a16:colId xmlns:a16="http://schemas.microsoft.com/office/drawing/2014/main" val="1317122257"/>
                    </a:ext>
                  </a:extLst>
                </a:gridCol>
              </a:tblGrid>
              <a:tr h="594957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#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Ancho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Altura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err="1" smtClean="0"/>
                        <a:t>Descripcion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Contenido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extLst>
                  <a:ext uri="{0D108BD9-81ED-4DB2-BD59-A6C34878D82A}">
                    <a16:rowId xmlns:a16="http://schemas.microsoft.com/office/drawing/2014/main" val="766424556"/>
                  </a:ext>
                </a:extLst>
              </a:tr>
              <a:tr h="3775682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#001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70vw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40vw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err="1" smtClean="0"/>
                        <a:t>Menu</a:t>
                      </a:r>
                      <a:r>
                        <a:rPr lang="es-ES" sz="2800" dirty="0" smtClean="0"/>
                        <a:t> principal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err="1" smtClean="0"/>
                        <a:t>Botones:Registro</a:t>
                      </a:r>
                      <a:r>
                        <a:rPr lang="es-ES" sz="2800" dirty="0" smtClean="0"/>
                        <a:t>/</a:t>
                      </a:r>
                      <a:r>
                        <a:rPr lang="es-ES" sz="2800" dirty="0" err="1" smtClean="0"/>
                        <a:t>login</a:t>
                      </a:r>
                      <a:r>
                        <a:rPr lang="es-ES" sz="2800" dirty="0" smtClean="0"/>
                        <a:t>,</a:t>
                      </a:r>
                      <a:r>
                        <a:rPr lang="es-ES" sz="2800" baseline="0" dirty="0" smtClean="0"/>
                        <a:t> redes sociales y carrito de compras.</a:t>
                      </a:r>
                    </a:p>
                    <a:p>
                      <a:r>
                        <a:rPr lang="es-ES" sz="2800" baseline="0" dirty="0" smtClean="0"/>
                        <a:t>Nombre de la empresa con un Font-</a:t>
                      </a:r>
                      <a:r>
                        <a:rPr lang="es-ES" sz="2800" baseline="0" dirty="0" err="1" smtClean="0"/>
                        <a:t>size</a:t>
                      </a:r>
                      <a:r>
                        <a:rPr lang="es-ES" sz="2800" baseline="0" dirty="0" smtClean="0"/>
                        <a:t> de 3vw</a:t>
                      </a:r>
                    </a:p>
                  </a:txBody>
                  <a:tcPr marL="144484" marR="144484" marT="72242" marB="72242"/>
                </a:tc>
                <a:extLst>
                  <a:ext uri="{0D108BD9-81ED-4DB2-BD59-A6C34878D82A}">
                    <a16:rowId xmlns:a16="http://schemas.microsoft.com/office/drawing/2014/main" val="1704929083"/>
                  </a:ext>
                </a:extLst>
              </a:tr>
              <a:tr h="1349825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#002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Text-</a:t>
                      </a:r>
                      <a:r>
                        <a:rPr lang="es-ES" sz="2800" dirty="0" err="1" smtClean="0"/>
                        <a:t>align</a:t>
                      </a:r>
                      <a:r>
                        <a:rPr lang="es-ES" sz="2800" baseline="0" dirty="0" smtClean="0"/>
                        <a:t> center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pPr marL="0" marR="0" indent="0" algn="l" defTabSz="1360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dirty="0" smtClean="0"/>
                        <a:t>Text-</a:t>
                      </a:r>
                      <a:r>
                        <a:rPr lang="es-ES" sz="2800" dirty="0" err="1" smtClean="0"/>
                        <a:t>align</a:t>
                      </a:r>
                      <a:r>
                        <a:rPr lang="es-ES" sz="2800" baseline="0" dirty="0" smtClean="0"/>
                        <a:t> center</a:t>
                      </a:r>
                      <a:endParaRPr lang="es-ES" sz="2800" dirty="0" smtClean="0"/>
                    </a:p>
                    <a:p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err="1" smtClean="0"/>
                        <a:t>Subtitulos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Para</a:t>
                      </a:r>
                      <a:r>
                        <a:rPr lang="es-ES" sz="2800" baseline="0" dirty="0" smtClean="0"/>
                        <a:t> ti y </a:t>
                      </a:r>
                      <a:r>
                        <a:rPr lang="es-ES" sz="2800" baseline="0" dirty="0" err="1" smtClean="0"/>
                        <a:t>menu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extLst>
                  <a:ext uri="{0D108BD9-81ED-4DB2-BD59-A6C34878D82A}">
                    <a16:rowId xmlns:a16="http://schemas.microsoft.com/office/drawing/2014/main" val="3677310841"/>
                  </a:ext>
                </a:extLst>
              </a:tr>
              <a:tr h="594957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#003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700px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300px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Ofertas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Slider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extLst>
                  <a:ext uri="{0D108BD9-81ED-4DB2-BD59-A6C34878D82A}">
                    <a16:rowId xmlns:a16="http://schemas.microsoft.com/office/drawing/2014/main" val="171487507"/>
                  </a:ext>
                </a:extLst>
              </a:tr>
              <a:tr h="945515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#004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70vw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38vw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Contenedor</a:t>
                      </a:r>
                      <a:r>
                        <a:rPr lang="es-ES" sz="2800" baseline="0" dirty="0" smtClean="0"/>
                        <a:t> </a:t>
                      </a:r>
                      <a:r>
                        <a:rPr lang="es-ES" sz="2800" baseline="0" dirty="0" err="1" smtClean="0"/>
                        <a:t>menu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Opciones de compra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extLst>
                  <a:ext uri="{0D108BD9-81ED-4DB2-BD59-A6C34878D82A}">
                    <a16:rowId xmlns:a16="http://schemas.microsoft.com/office/drawing/2014/main" val="988228588"/>
                  </a:ext>
                </a:extLst>
              </a:tr>
              <a:tr h="3371372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#005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20vw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38vw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err="1" smtClean="0"/>
                        <a:t>Menu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Imagen</a:t>
                      </a:r>
                      <a:r>
                        <a:rPr lang="es-ES" sz="2800" baseline="0" dirty="0" smtClean="0"/>
                        <a:t> del producto, nombre del producto, una línea y un botón para ver las opciones de cada producto</a:t>
                      </a:r>
                      <a:endParaRPr lang="es-ES" sz="2800" dirty="0"/>
                    </a:p>
                  </a:txBody>
                  <a:tcPr marL="144484" marR="144484" marT="72242" marB="72242"/>
                </a:tc>
                <a:extLst>
                  <a:ext uri="{0D108BD9-81ED-4DB2-BD59-A6C34878D82A}">
                    <a16:rowId xmlns:a16="http://schemas.microsoft.com/office/drawing/2014/main" val="14363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205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179</Words>
  <Application>Microsoft Office PowerPoint</Application>
  <PresentationFormat>Personalizado</PresentationFormat>
  <Paragraphs>59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alvarez</dc:creator>
  <cp:lastModifiedBy>francisco alvarez</cp:lastModifiedBy>
  <cp:revision>7</cp:revision>
  <dcterms:created xsi:type="dcterms:W3CDTF">2021-07-12T16:47:05Z</dcterms:created>
  <dcterms:modified xsi:type="dcterms:W3CDTF">2021-07-12T19:57:00Z</dcterms:modified>
</cp:coreProperties>
</file>