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38"/>
  </p:normalViewPr>
  <p:slideViewPr>
    <p:cSldViewPr snapToGrid="0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4/12/23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1751"/>
              </p:ext>
            </p:extLst>
          </p:nvPr>
        </p:nvGraphicFramePr>
        <p:xfrm>
          <a:off x="107256" y="1007241"/>
          <a:ext cx="8945798" cy="5910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6475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143482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2047136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11d 15h</a:t>
                      </a:r>
                      <a:br/>
                      <a:r>
                        <a:t> (⬇ + 3d 13h)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1</a:t>
                      </a:r>
                      <a:br/>
                      <a:r>
                        <a:t> (⬇ + 12.0)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35 / 15</a:t>
                      </a:r>
                      <a:br/>
                      <a:r>
                        <a:t> (⬇ + 4.0)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 (55 - 15 - 5)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73.14% - 21.45% - 5.41%</a:t>
                      </a:r>
                      <a:br/>
                      <a:r>
                        <a:t> (⬆ - 2.3% / ⬇ + 2.69%)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6d 17h</a:t>
                      </a:r>
                      <a:br/>
                      <a:r>
                        <a:t> (⬆ - 5d 13h)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16 / 8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178 (130 - 30 - 18)</a:t>
                      </a:r>
                      <a:br/>
                      <a:r>
                        <a:t> (⬇ - 9.0)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84.57% - 11.11% - 4.32%</a:t>
                      </a:r>
                      <a:br/>
                      <a:r>
                        <a:t> (⬇ + 3.18% / ⬆ - 1.35%)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5h</a:t>
                      </a:r>
                      <a:br/>
                      <a:r>
                        <a:t> (⬇ + 8d 12h)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64 (30 - 27 - 7)</a:t>
                      </a:r>
                      <a:br/>
                      <a:r>
                        <a:t> (⬆ + 7.0)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78.95% - 14.75% - 6.3%</a:t>
                      </a:r>
                      <a:br/>
                      <a:r>
                        <a:t> (⬇ + 10.09% / ⬆ - 9.9%)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11d 5h</a:t>
                      </a:r>
                      <a:br/>
                      <a:r>
                        <a:t> (⬇ + 3d 19h)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22 (6 - 13 - 3)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77.13% - 4.22% - 18.65%</a:t>
                      </a:r>
                      <a:br/>
                      <a:r>
                        <a:t> (⬇ + 1.28% / ⬆ - 3.64%)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19h</a:t>
                      </a:r>
                      <a:br/>
                      <a:r>
                        <a:t> (⬇ + 2h 5m)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4</a:t>
                      </a:r>
                      <a:br/>
                      <a:r>
                        <a:t> (⬇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5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96 (62 - 23 - 11)</a:t>
                      </a:r>
                      <a:br/>
                      <a:r>
                        <a:t> (⬆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86.15% - 7.41% - 6.45%</a:t>
                      </a:r>
                      <a:br/>
                      <a:r>
                        <a:t> (⬇ + 0.42% / ⬆ - 9.13%)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15d 17h</a:t>
                      </a:r>
                      <a:br/>
                      <a:r>
                        <a:t> (⬇ + 7d 1h)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17</a:t>
                      </a:r>
                      <a:br/>
                      <a:r>
                        <a:t> (⬆ - 13.0)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27 (17 - 8 - 2)</a:t>
                      </a:r>
                      <a:br/>
                      <a:r>
                        <a:t> (⬇ - 4.0)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79.34% - 15.63% - 5.03%</a:t>
                      </a:r>
                      <a:br/>
                      <a:r>
                        <a:t> (⬆ - 2.01% / ⬇ + 2.81%)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1d 13h</a:t>
                      </a:r>
                      <a:br/>
                      <a:r>
                        <a:t> (⬇ + 12h 19m)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17 (12 - 5 - 0)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81.02% - 3.51% - 15.47%</a:t>
                      </a:r>
                      <a:br/>
                      <a:r>
                        <a:t> (⬆ - 0.82% / ⬆ - 26.86%)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 12h</a:t>
                      </a:r>
                      <a:br/>
                      <a:r>
                        <a:t> (⬆ - 2d 20h)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43 (31 - 10 - 2)</a:t>
                      </a:r>
                      <a:br/>
                      <a:r>
                        <a:t> (⬇ - 3.0)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84.29% - 9.06% - 6.66%</a:t>
                      </a:r>
                      <a:br/>
                      <a:r>
                        <a:t> (⬆ - 0.51% / ⬇ + 3.59%)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6d 14h</a:t>
                      </a:r>
                      <a:br/>
                      <a:r>
                        <a:t> (⬇ + 20h 9m)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 / 1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39 (18 - 12 - 9)</a:t>
                      </a:r>
                      <a:br/>
                      <a:r>
                        <a:t> (⬆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68.09% - 9.59% - 22.32%</a:t>
                      </a:r>
                      <a:br/>
                      <a:r>
                        <a:t> (⬆ - 13.44% / ⬇ + 18.19%)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134548" y="-18843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 dirty="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 dirty="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125170" y="640817"/>
            <a:ext cx="8878814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32933" y="1061470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218190" y="1153004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218190" y="2527221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89" y="3990796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66360" y="3989912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81429" y="4257554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218188" y="3271702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498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6</cp:revision>
  <dcterms:created xsi:type="dcterms:W3CDTF">2023-10-30T14:38:48Z</dcterms:created>
  <dcterms:modified xsi:type="dcterms:W3CDTF">2023-12-04T18:42:24Z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