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embeddings/oleObject1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media/image10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9.svg" ContentType="image/svg+xml"/>
  <Override PartName="/ppt/media/image20.svg" ContentType="image/svg+xml"/>
  <Override PartName="/ppt/media/image25.svg" ContentType="image/svg+xml"/>
  <Override PartName="/ppt/media/image29.svg" ContentType="image/svg+xml"/>
  <Override PartName="/ppt/media/image30.svg" ContentType="image/svg+xml"/>
  <Override PartName="/ppt/media/image31.svg" ContentType="image/svg+xml"/>
  <Override PartName="/ppt/media/image48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312" r:id="rId4"/>
    <p:sldMasterId id="2147484277" r:id="rId5"/>
  </p:sldMasterIdLst>
  <p:notesMasterIdLst>
    <p:notesMasterId r:id="rId7"/>
  </p:notesMasterIdLst>
  <p:sldIdLst>
    <p:sldId id="293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EB88804-1AAC-C510-9058-2EC4CF685725}" name="Alexandro Frisone Gomes" initials="AG" userId="S::alexandrofrisone@yape.com.pe::ac18b3c2-924f-4000-a879-308078442b3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7335A2"/>
    <a:srgbClr val="2AA686"/>
    <a:srgbClr val="FFFFFF"/>
    <a:srgbClr val="BFBFBF"/>
    <a:srgbClr val="D9D9D9"/>
    <a:srgbClr val="FF993B"/>
    <a:srgbClr val="68217A"/>
    <a:srgbClr val="9A71BC"/>
    <a:srgbClr val="7538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5238"/>
  </p:normalViewPr>
  <p:slideViewPr>
    <p:cSldViewPr snapToGrid="0">
      <p:cViewPr varScale="1">
        <p:scale>
          <a:sx n="95" d="100"/>
          <a:sy n="95" d="100"/>
        </p:scale>
        <p:origin x="1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8/10/relationships/authors" Target="author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82E09-F5B8-46D0-B640-243714D5C667}" type="datetimeFigureOut">
              <a:rPr lang="es-PE" smtClean="0"/>
              <a:t>4/12/23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280B1-5CE7-489E-AA33-1E0D40D413A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901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80B1-5CE7-489E-AA33-1E0D40D413A6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229870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9.svg"/><Relationship Id="rId4" Type="http://schemas.openxmlformats.org/officeDocument/2006/relationships/image" Target="../media/image7.png"/><Relationship Id="rId5" Type="http://schemas.openxmlformats.org/officeDocument/2006/relationships/image" Target="../media/image8.svg"/><Relationship Id="rId6" Type="http://schemas.openxmlformats.org/officeDocument/2006/relationships/image" Target="../media/image11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20.svg"/><Relationship Id="rId4" Type="http://schemas.openxmlformats.org/officeDocument/2006/relationships/image" Target="../media/image7.png"/><Relationship Id="rId5" Type="http://schemas.openxmlformats.org/officeDocument/2006/relationships/image" Target="../media/image13.svg"/><Relationship Id="rId6" Type="http://schemas.openxmlformats.org/officeDocument/2006/relationships/image" Target="../media/image11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e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e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9.png"/><Relationship Id="rId4" Type="http://schemas.openxmlformats.org/officeDocument/2006/relationships/image" Target="../media/image10.svg"/><Relationship Id="rId5" Type="http://schemas.openxmlformats.org/officeDocument/2006/relationships/image" Target="../media/image24.png"/><Relationship Id="rId6" Type="http://schemas.openxmlformats.org/officeDocument/2006/relationships/image" Target="../media/image25.svg"/><Relationship Id="rId7" Type="http://schemas.openxmlformats.org/officeDocument/2006/relationships/image" Target="../media/image7.png"/><Relationship Id="rId8" Type="http://schemas.openxmlformats.org/officeDocument/2006/relationships/image" Target="../media/image8.sv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9.png"/><Relationship Id="rId5" Type="http://schemas.openxmlformats.org/officeDocument/2006/relationships/image" Target="../media/image10.svg"/><Relationship Id="rId6" Type="http://schemas.openxmlformats.org/officeDocument/2006/relationships/image" Target="../media/image24.png"/><Relationship Id="rId7" Type="http://schemas.openxmlformats.org/officeDocument/2006/relationships/image" Target="../media/image25.svg"/><Relationship Id="rId8" Type="http://schemas.openxmlformats.org/officeDocument/2006/relationships/image" Target="../media/image7.png"/><Relationship Id="rId9" Type="http://schemas.openxmlformats.org/officeDocument/2006/relationships/image" Target="../media/image8.sv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7.png"/><Relationship Id="rId5" Type="http://schemas.openxmlformats.org/officeDocument/2006/relationships/image" Target="../media/image8.svg"/><Relationship Id="rId6" Type="http://schemas.openxmlformats.org/officeDocument/2006/relationships/image" Target="../media/image18.png"/><Relationship Id="rId7" Type="http://schemas.openxmlformats.org/officeDocument/2006/relationships/image" Target="../media/image19.svg"/><Relationship Id="rId8" Type="http://schemas.openxmlformats.org/officeDocument/2006/relationships/image" Target="../media/image28.png"/><Relationship Id="rId9" Type="http://schemas.openxmlformats.org/officeDocument/2006/relationships/image" Target="../media/image29.svg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9.png"/><Relationship Id="rId4" Type="http://schemas.openxmlformats.org/officeDocument/2006/relationships/image" Target="../media/image14.svg"/><Relationship Id="rId5" Type="http://schemas.openxmlformats.org/officeDocument/2006/relationships/image" Target="../media/image24.png"/><Relationship Id="rId6" Type="http://schemas.openxmlformats.org/officeDocument/2006/relationships/image" Target="../media/image30.svg"/><Relationship Id="rId7" Type="http://schemas.openxmlformats.org/officeDocument/2006/relationships/image" Target="../media/image7.png"/><Relationship Id="rId8" Type="http://schemas.openxmlformats.org/officeDocument/2006/relationships/image" Target="../media/image13.sv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svg"/><Relationship Id="rId4" Type="http://schemas.openxmlformats.org/officeDocument/2006/relationships/image" Target="../media/image9.png"/><Relationship Id="rId5" Type="http://schemas.openxmlformats.org/officeDocument/2006/relationships/image" Target="../media/image14.svg"/><Relationship Id="rId6" Type="http://schemas.openxmlformats.org/officeDocument/2006/relationships/image" Target="../media/image24.png"/><Relationship Id="rId7" Type="http://schemas.openxmlformats.org/officeDocument/2006/relationships/image" Target="../media/image30.svg"/><Relationship Id="rId8" Type="http://schemas.openxmlformats.org/officeDocument/2006/relationships/image" Target="../media/image7.png"/><Relationship Id="rId9" Type="http://schemas.openxmlformats.org/officeDocument/2006/relationships/image" Target="../media/image13.svg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svg"/><Relationship Id="rId4" Type="http://schemas.openxmlformats.org/officeDocument/2006/relationships/image" Target="../media/image7.png"/><Relationship Id="rId5" Type="http://schemas.openxmlformats.org/officeDocument/2006/relationships/image" Target="../media/image13.svg"/><Relationship Id="rId6" Type="http://schemas.openxmlformats.org/officeDocument/2006/relationships/image" Target="../media/image18.png"/><Relationship Id="rId7" Type="http://schemas.openxmlformats.org/officeDocument/2006/relationships/image" Target="../media/image20.svg"/><Relationship Id="rId8" Type="http://schemas.openxmlformats.org/officeDocument/2006/relationships/image" Target="../media/image28.png"/><Relationship Id="rId9" Type="http://schemas.openxmlformats.org/officeDocument/2006/relationships/image" Target="../media/image31.svg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eg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jpeg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jpe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tags" Target="../tags/tag21.xml"/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tags" Target="../tags/tag24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2.bin"/><Relationship Id="rId8" Type="http://schemas.openxmlformats.org/officeDocument/2006/relationships/image" Target="../media/image37.emf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tags" Target="../tags/tag26.xml"/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tags" Target="../tags/tag29.xml"/><Relationship Id="rId6" Type="http://schemas.openxmlformats.org/officeDocument/2006/relationships/tags" Target="../tags/tag30.xml"/><Relationship Id="rId7" Type="http://schemas.openxmlformats.org/officeDocument/2006/relationships/slideMaster" Target="../slideMasters/slideMaster2.xml"/><Relationship Id="rId8" Type="http://schemas.openxmlformats.org/officeDocument/2006/relationships/oleObject" Target="../embeddings/oleObject3.bin"/><Relationship Id="rId9" Type="http://schemas.openxmlformats.org/officeDocument/2006/relationships/image" Target="../media/image35.emf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tags" Target="../tags/tag32.xml"/><Relationship Id="rId3" Type="http://schemas.openxmlformats.org/officeDocument/2006/relationships/tags" Target="../tags/tag33.xml"/><Relationship Id="rId4" Type="http://schemas.openxmlformats.org/officeDocument/2006/relationships/tags" Target="../tags/tag34.xml"/><Relationship Id="rId5" Type="http://schemas.openxmlformats.org/officeDocument/2006/relationships/tags" Target="../tags/tag35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4.bin"/><Relationship Id="rId8" Type="http://schemas.openxmlformats.org/officeDocument/2006/relationships/image" Target="../media/image37.emf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5.bin"/><Relationship Id="rId8" Type="http://schemas.openxmlformats.org/officeDocument/2006/relationships/image" Target="../media/image37.emf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tags" Target="../tags/tag44.xml"/><Relationship Id="rId5" Type="http://schemas.openxmlformats.org/officeDocument/2006/relationships/tags" Target="../tags/tag45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6.bin"/><Relationship Id="rId8" Type="http://schemas.openxmlformats.org/officeDocument/2006/relationships/image" Target="../media/image37.emf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tags" Target="../tags/tag47.xml"/><Relationship Id="rId3" Type="http://schemas.openxmlformats.org/officeDocument/2006/relationships/tags" Target="../tags/tag48.xml"/><Relationship Id="rId4" Type="http://schemas.openxmlformats.org/officeDocument/2006/relationships/tags" Target="../tags/tag49.xml"/><Relationship Id="rId5" Type="http://schemas.openxmlformats.org/officeDocument/2006/relationships/tags" Target="../tags/tag50.xml"/><Relationship Id="rId6" Type="http://schemas.openxmlformats.org/officeDocument/2006/relationships/tags" Target="../tags/tag51.xml"/><Relationship Id="rId7" Type="http://schemas.openxmlformats.org/officeDocument/2006/relationships/slideMaster" Target="../slideMasters/slideMaster2.xml"/><Relationship Id="rId8" Type="http://schemas.openxmlformats.org/officeDocument/2006/relationships/oleObject" Target="../embeddings/oleObject7.bin"/><Relationship Id="rId9" Type="http://schemas.openxmlformats.org/officeDocument/2006/relationships/image" Target="../media/image37.emf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tags" Target="../tags/tag52.xml"/><Relationship Id="rId2" Type="http://schemas.openxmlformats.org/officeDocument/2006/relationships/tags" Target="../tags/tag53.xml"/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tags" Target="../tags/tag56.xml"/><Relationship Id="rId6" Type="http://schemas.openxmlformats.org/officeDocument/2006/relationships/tags" Target="../tags/tag57.xml"/><Relationship Id="rId7" Type="http://schemas.openxmlformats.org/officeDocument/2006/relationships/tags" Target="../tags/tag58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8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tags" Target="../tags/tag64.xml"/><Relationship Id="rId7" Type="http://schemas.openxmlformats.org/officeDocument/2006/relationships/tags" Target="../tags/tag65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9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tags" Target="../tags/tag66.xml"/><Relationship Id="rId2" Type="http://schemas.openxmlformats.org/officeDocument/2006/relationships/tags" Target="../tags/tag67.xml"/><Relationship Id="rId3" Type="http://schemas.openxmlformats.org/officeDocument/2006/relationships/tags" Target="../tags/tag68.xml"/><Relationship Id="rId4" Type="http://schemas.openxmlformats.org/officeDocument/2006/relationships/tags" Target="../tags/tag69.xml"/><Relationship Id="rId5" Type="http://schemas.openxmlformats.org/officeDocument/2006/relationships/tags" Target="../tags/tag70.xml"/><Relationship Id="rId6" Type="http://schemas.openxmlformats.org/officeDocument/2006/relationships/tags" Target="../tags/tag71.xml"/><Relationship Id="rId7" Type="http://schemas.openxmlformats.org/officeDocument/2006/relationships/tags" Target="../tags/tag72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tags" Target="../tags/tag73.xml"/><Relationship Id="rId2" Type="http://schemas.openxmlformats.org/officeDocument/2006/relationships/tags" Target="../tags/tag74.xml"/><Relationship Id="rId3" Type="http://schemas.openxmlformats.org/officeDocument/2006/relationships/tags" Target="../tags/tag75.xml"/><Relationship Id="rId4" Type="http://schemas.openxmlformats.org/officeDocument/2006/relationships/tags" Target="../tags/tag76.xml"/><Relationship Id="rId5" Type="http://schemas.openxmlformats.org/officeDocument/2006/relationships/tags" Target="../tags/tag77.xml"/><Relationship Id="rId6" Type="http://schemas.openxmlformats.org/officeDocument/2006/relationships/tags" Target="../tags/tag78.xml"/><Relationship Id="rId7" Type="http://schemas.openxmlformats.org/officeDocument/2006/relationships/tags" Target="../tags/tag79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41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tags" Target="../tags/tag80.xml"/><Relationship Id="rId2" Type="http://schemas.openxmlformats.org/officeDocument/2006/relationships/tags" Target="../tags/tag81.xml"/><Relationship Id="rId3" Type="http://schemas.openxmlformats.org/officeDocument/2006/relationships/tags" Target="../tags/tag82.xml"/><Relationship Id="rId4" Type="http://schemas.openxmlformats.org/officeDocument/2006/relationships/tags" Target="../tags/tag83.xml"/><Relationship Id="rId5" Type="http://schemas.openxmlformats.org/officeDocument/2006/relationships/tags" Target="../tags/tag84.xml"/><Relationship Id="rId6" Type="http://schemas.openxmlformats.org/officeDocument/2006/relationships/tags" Target="../tags/tag85.xml"/><Relationship Id="rId7" Type="http://schemas.openxmlformats.org/officeDocument/2006/relationships/tags" Target="../tags/tag86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tags" Target="../tags/tag87.xml"/><Relationship Id="rId2" Type="http://schemas.openxmlformats.org/officeDocument/2006/relationships/tags" Target="../tags/tag88.xml"/><Relationship Id="rId3" Type="http://schemas.openxmlformats.org/officeDocument/2006/relationships/tags" Target="../tags/tag89.xml"/><Relationship Id="rId4" Type="http://schemas.openxmlformats.org/officeDocument/2006/relationships/tags" Target="../tags/tag90.xml"/><Relationship Id="rId5" Type="http://schemas.openxmlformats.org/officeDocument/2006/relationships/tags" Target="../tags/tag91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13.bin"/><Relationship Id="rId8" Type="http://schemas.openxmlformats.org/officeDocument/2006/relationships/image" Target="../media/image37.emf"/><Relationship Id="rId9" Type="http://schemas.openxmlformats.org/officeDocument/2006/relationships/image" Target="../media/image40.png"/><Relationship Id="rId10" Type="http://schemas.openxmlformats.org/officeDocument/2006/relationships/image" Target="../media/image36.png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tags" Target="../tags/tag92.xml"/><Relationship Id="rId2" Type="http://schemas.openxmlformats.org/officeDocument/2006/relationships/tags" Target="../tags/tag93.xml"/><Relationship Id="rId3" Type="http://schemas.openxmlformats.org/officeDocument/2006/relationships/tags" Target="../tags/tag94.xml"/><Relationship Id="rId4" Type="http://schemas.openxmlformats.org/officeDocument/2006/relationships/tags" Target="../tags/tag95.xml"/><Relationship Id="rId5" Type="http://schemas.openxmlformats.org/officeDocument/2006/relationships/slideMaster" Target="../slideMasters/slideMaster2.xml"/><Relationship Id="rId6" Type="http://schemas.openxmlformats.org/officeDocument/2006/relationships/oleObject" Target="../embeddings/oleObject14.bin"/><Relationship Id="rId7" Type="http://schemas.openxmlformats.org/officeDocument/2006/relationships/image" Target="../media/image37.emf"/><Relationship Id="rId8" Type="http://schemas.openxmlformats.org/officeDocument/2006/relationships/image" Target="../media/image40.png"/><Relationship Id="rId9" Type="http://schemas.openxmlformats.org/officeDocument/2006/relationships/image" Target="../media/image36.png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tags" Target="../tags/tag96.xml"/><Relationship Id="rId2" Type="http://schemas.openxmlformats.org/officeDocument/2006/relationships/tags" Target="../tags/tag97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37.emf"/><Relationship Id="rId6" Type="http://schemas.openxmlformats.org/officeDocument/2006/relationships/image" Target="../media/image4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7.png"/><Relationship Id="rId5" Type="http://schemas.openxmlformats.org/officeDocument/2006/relationships/image" Target="../media/image8.svg"/><Relationship Id="rId6" Type="http://schemas.openxmlformats.org/officeDocument/2006/relationships/image" Target="../media/image9.png"/><Relationship Id="rId7" Type="http://schemas.openxmlformats.org/officeDocument/2006/relationships/image" Target="../media/image10.svg"/><Relationship Id="rId8" Type="http://schemas.openxmlformats.org/officeDocument/2006/relationships/image" Target="../media/image11.png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tags" Target="../tags/tag98.xml"/><Relationship Id="rId2" Type="http://schemas.openxmlformats.org/officeDocument/2006/relationships/tags" Target="../tags/tag99.xml"/><Relationship Id="rId3" Type="http://schemas.openxmlformats.org/officeDocument/2006/relationships/tags" Target="../tags/tag100.xml"/><Relationship Id="rId4" Type="http://schemas.openxmlformats.org/officeDocument/2006/relationships/tags" Target="../tags/tag101.xml"/><Relationship Id="rId5" Type="http://schemas.openxmlformats.org/officeDocument/2006/relationships/tags" Target="../tags/tag102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16.bin"/><Relationship Id="rId8" Type="http://schemas.openxmlformats.org/officeDocument/2006/relationships/image" Target="../media/image37.emf"/><Relationship Id="rId9" Type="http://schemas.openxmlformats.org/officeDocument/2006/relationships/image" Target="../media/image43.png"/><Relationship Id="rId10" Type="http://schemas.openxmlformats.org/officeDocument/2006/relationships/image" Target="../media/image44.png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tags" Target="../tags/tag103.xml"/><Relationship Id="rId2" Type="http://schemas.openxmlformats.org/officeDocument/2006/relationships/tags" Target="../tags/tag104.xml"/><Relationship Id="rId3" Type="http://schemas.openxmlformats.org/officeDocument/2006/relationships/tags" Target="../tags/tag105.xml"/><Relationship Id="rId4" Type="http://schemas.openxmlformats.org/officeDocument/2006/relationships/tags" Target="../tags/tag106.xml"/><Relationship Id="rId5" Type="http://schemas.openxmlformats.org/officeDocument/2006/relationships/slideMaster" Target="../slideMasters/slideMaster2.xml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tags" Target="../tags/tag107.xml"/><Relationship Id="rId2" Type="http://schemas.openxmlformats.org/officeDocument/2006/relationships/tags" Target="../tags/tag108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45.emf"/><Relationship Id="rId6" Type="http://schemas.openxmlformats.org/officeDocument/2006/relationships/image" Target="../media/image46.png"/><Relationship Id="rId7" Type="http://schemas.openxmlformats.org/officeDocument/2006/relationships/image" Target="../media/image38.png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tags" Target="../tags/tag109.xml"/><Relationship Id="rId2" Type="http://schemas.openxmlformats.org/officeDocument/2006/relationships/tags" Target="../tags/tag110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45.emf"/><Relationship Id="rId6" Type="http://schemas.openxmlformats.org/officeDocument/2006/relationships/image" Target="../media/image47.png"/><Relationship Id="rId7" Type="http://schemas.openxmlformats.org/officeDocument/2006/relationships/image" Target="../media/image48.svg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tags" Target="../tags/tag111.xml"/><Relationship Id="rId2" Type="http://schemas.openxmlformats.org/officeDocument/2006/relationships/tags" Target="../tags/tag112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45.emf"/><Relationship Id="rId6" Type="http://schemas.openxmlformats.org/officeDocument/2006/relationships/image" Target="../media/image47.png"/><Relationship Id="rId7" Type="http://schemas.openxmlformats.org/officeDocument/2006/relationships/image" Target="../media/image48.svg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tags" Target="../tags/tag113.xml"/><Relationship Id="rId2" Type="http://schemas.openxmlformats.org/officeDocument/2006/relationships/tags" Target="../tags/tag114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45.emf"/><Relationship Id="rId6" Type="http://schemas.openxmlformats.org/officeDocument/2006/relationships/image" Target="../media/image47.png"/><Relationship Id="rId7" Type="http://schemas.openxmlformats.org/officeDocument/2006/relationships/image" Target="../media/image48.svg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tags" Target="../tags/tag115.xml"/><Relationship Id="rId2" Type="http://schemas.openxmlformats.org/officeDocument/2006/relationships/tags" Target="../tags/tag116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45.emf"/><Relationship Id="rId6" Type="http://schemas.openxmlformats.org/officeDocument/2006/relationships/image" Target="../media/image49.png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tags" Target="../tags/tag117.xml"/><Relationship Id="rId2" Type="http://schemas.openxmlformats.org/officeDocument/2006/relationships/tags" Target="../tags/tag118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45.emf"/><Relationship Id="rId6" Type="http://schemas.openxmlformats.org/officeDocument/2006/relationships/image" Target="../media/image49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svg"/><Relationship Id="rId4" Type="http://schemas.openxmlformats.org/officeDocument/2006/relationships/image" Target="../media/image7.png"/><Relationship Id="rId5" Type="http://schemas.openxmlformats.org/officeDocument/2006/relationships/image" Target="../media/image13.svg"/><Relationship Id="rId6" Type="http://schemas.openxmlformats.org/officeDocument/2006/relationships/image" Target="../media/image9.png"/><Relationship Id="rId7" Type="http://schemas.openxmlformats.org/officeDocument/2006/relationships/image" Target="../media/image14.svg"/><Relationship Id="rId8" Type="http://schemas.openxmlformats.org/officeDocument/2006/relationships/image" Target="../media/image1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FC954A3-7CC3-BA9B-9075-E189D97473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4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 con confianza baja">
            <a:extLst>
              <a:ext uri="{FF2B5EF4-FFF2-40B4-BE49-F238E27FC236}">
                <a16:creationId xmlns:a16="http://schemas.microsoft.com/office/drawing/2014/main" id="{BA702DE1-3D0A-48BD-7C51-6C5B351A03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1"/>
          <a:stretch/>
        </p:blipFill>
        <p:spPr>
          <a:xfrm>
            <a:off x="4183380" y="0"/>
            <a:ext cx="8008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4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 con confianza baja">
            <a:extLst>
              <a:ext uri="{FF2B5EF4-FFF2-40B4-BE49-F238E27FC236}">
                <a16:creationId xmlns:a16="http://schemas.microsoft.com/office/drawing/2014/main" id="{BA702DE1-3D0A-48BD-7C51-6C5B351A03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88" t="34333" r="-1"/>
          <a:stretch/>
        </p:blipFill>
        <p:spPr>
          <a:xfrm>
            <a:off x="5875020" y="2354580"/>
            <a:ext cx="6316387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31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EA57966E-B101-9335-EF77-3F43EDD39B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474" t="63685" r="36529"/>
          <a:stretch/>
        </p:blipFill>
        <p:spPr>
          <a:xfrm flipH="1" flipV="1">
            <a:off x="7093778" y="5655762"/>
            <a:ext cx="5098221" cy="120223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8BDC7F1-15DF-6248-86F3-6B2E162C190A}"/>
              </a:ext>
            </a:extLst>
          </p:cNvPr>
          <p:cNvSpPr/>
          <p:nvPr userDrawn="1"/>
        </p:nvSpPr>
        <p:spPr>
          <a:xfrm>
            <a:off x="0" y="0"/>
            <a:ext cx="12192000" cy="1411131"/>
          </a:xfrm>
          <a:prstGeom prst="rect">
            <a:avLst/>
          </a:prstGeom>
          <a:gradFill flip="none" rotWithShape="1">
            <a:gsLst>
              <a:gs pos="0">
                <a:srgbClr val="462F81"/>
              </a:gs>
              <a:gs pos="100000">
                <a:srgbClr val="7F30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A015202-8C44-AF34-47E6-D6E29C360F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8112" t="35548" r="57192" b="-9133"/>
          <a:stretch/>
        </p:blipFill>
        <p:spPr>
          <a:xfrm flipH="1">
            <a:off x="-2" y="-1"/>
            <a:ext cx="931228" cy="1411131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94B96EBB-C50E-21D2-8B55-007649E155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39" y="282621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13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EA57966E-B101-9335-EF77-3F43EDD39B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474" t="63685" r="36529"/>
          <a:stretch/>
        </p:blipFill>
        <p:spPr>
          <a:xfrm flipH="1" flipV="1">
            <a:off x="7093778" y="5655762"/>
            <a:ext cx="5098221" cy="120223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8BDC7F1-15DF-6248-86F3-6B2E162C190A}"/>
              </a:ext>
            </a:extLst>
          </p:cNvPr>
          <p:cNvSpPr/>
          <p:nvPr userDrawn="1"/>
        </p:nvSpPr>
        <p:spPr>
          <a:xfrm>
            <a:off x="0" y="0"/>
            <a:ext cx="12192000" cy="1411131"/>
          </a:xfrm>
          <a:prstGeom prst="rect">
            <a:avLst/>
          </a:prstGeom>
          <a:gradFill flip="none" rotWithShape="1">
            <a:gsLst>
              <a:gs pos="0">
                <a:srgbClr val="462F81"/>
              </a:gs>
              <a:gs pos="100000">
                <a:srgbClr val="7F30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A015202-8C44-AF34-47E6-D6E29C360F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8112" t="35548" r="57192" b="-9133"/>
          <a:stretch/>
        </p:blipFill>
        <p:spPr>
          <a:xfrm flipH="1">
            <a:off x="-2" y="-1"/>
            <a:ext cx="931228" cy="1411131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94B96EBB-C50E-21D2-8B55-007649E155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39" y="282621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85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orma&#10;&#10;Descripción generada automáticamente">
            <a:extLst>
              <a:ext uri="{FF2B5EF4-FFF2-40B4-BE49-F238E27FC236}">
                <a16:creationId xmlns:a16="http://schemas.microsoft.com/office/drawing/2014/main" id="{B517ACD7-B861-9792-DD79-C81C8E6C1B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88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, Rectángulo&#10;&#10;Descripción generada automáticamente">
            <a:extLst>
              <a:ext uri="{FF2B5EF4-FFF2-40B4-BE49-F238E27FC236}">
                <a16:creationId xmlns:a16="http://schemas.microsoft.com/office/drawing/2014/main" id="{745B2585-0CB9-0444-8DEB-D87F5D576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8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DFDA4F9-AAD3-89EE-0A17-DAC81385EF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75623" cy="6858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3077296B-B4BF-9496-BA9B-73A78AED3F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4AD4C12-BF1A-1623-1288-4491E50A38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944EC955-68CF-E0FB-FFBA-54873FC9BF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  <p:pic>
        <p:nvPicPr>
          <p:cNvPr id="6" name="Imagen 5" descr="Forma, Círculo&#10;&#10;Descripción generada automáticamente">
            <a:extLst>
              <a:ext uri="{FF2B5EF4-FFF2-40B4-BE49-F238E27FC236}">
                <a16:creationId xmlns:a16="http://schemas.microsoft.com/office/drawing/2014/main" id="{58A987BB-3E80-F588-8F75-94783159A878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3" y="4768835"/>
            <a:ext cx="1828804" cy="19507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0718FF-59F4-177D-15DC-7D182E490C4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89" y="3811518"/>
            <a:ext cx="2795022" cy="26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24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F61DC940-BBDF-0AC8-74B2-870CE90CFC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55CF60D6-34AF-95D2-7BEC-2D32677077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D8896D9B-5D81-A1DD-0750-F25E02E760A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92332A87-F817-E0BF-4C04-F5DE0B597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48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00D9A5B6-E399-59FE-477F-943A26B65C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57B4D0B1-8F94-7B30-E2D3-72FC8E6D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6099" r="30491" b="11990"/>
          <a:stretch/>
        </p:blipFill>
        <p:spPr>
          <a:xfrm rot="16200000">
            <a:off x="9841007" y="-372837"/>
            <a:ext cx="2195870" cy="268028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A7345222-0BCA-CFD7-E988-404A9B6F1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953" b="10529"/>
          <a:stretch/>
        </p:blipFill>
        <p:spPr>
          <a:xfrm>
            <a:off x="-43542" y="3668485"/>
            <a:ext cx="10621700" cy="327659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0982AD11-DFCD-F526-534B-DAC31BFBE1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r="17775" b="9695"/>
          <a:stretch/>
        </p:blipFill>
        <p:spPr>
          <a:xfrm>
            <a:off x="9097750" y="2514601"/>
            <a:ext cx="3181334" cy="44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92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DFDA4F9-AAD3-89EE-0A17-DAC81385EF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75623" cy="6858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3077296B-B4BF-9496-BA9B-73A78AED3F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4AD4C12-BF1A-1623-1288-4491E50A38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944EC955-68CF-E0FB-FFBA-54873FC9BF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  <p:pic>
        <p:nvPicPr>
          <p:cNvPr id="6" name="Imagen 5" descr="Forma, Círculo&#10;&#10;Descripción generada automáticamente">
            <a:extLst>
              <a:ext uri="{FF2B5EF4-FFF2-40B4-BE49-F238E27FC236}">
                <a16:creationId xmlns:a16="http://schemas.microsoft.com/office/drawing/2014/main" id="{58A987BB-3E80-F588-8F75-94783159A878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3" y="4768835"/>
            <a:ext cx="1828804" cy="19507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0718FF-59F4-177D-15DC-7D182E490C4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89" y="3811518"/>
            <a:ext cx="2795022" cy="26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0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36BDE042-0A2F-CEF4-8E1C-E04D7332E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85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F61DC940-BBDF-0AC8-74B2-870CE90CFC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55CF60D6-34AF-95D2-7BEC-2D32677077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D8896D9B-5D81-A1DD-0750-F25E02E760A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92332A87-F817-E0BF-4C04-F5DE0B597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0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00D9A5B6-E399-59FE-477F-943A26B65C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57B4D0B1-8F94-7B30-E2D3-72FC8E6D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6099" r="30491" b="11990"/>
          <a:stretch/>
        </p:blipFill>
        <p:spPr>
          <a:xfrm rot="16200000">
            <a:off x="9841007" y="-372837"/>
            <a:ext cx="2195870" cy="268028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A7345222-0BCA-CFD7-E988-404A9B6F1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953" b="10529"/>
          <a:stretch/>
        </p:blipFill>
        <p:spPr>
          <a:xfrm>
            <a:off x="-43542" y="3668485"/>
            <a:ext cx="10621700" cy="327659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0982AD11-DFCD-F526-534B-DAC31BFBE1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r="17775" b="9695"/>
          <a:stretch/>
        </p:blipFill>
        <p:spPr>
          <a:xfrm>
            <a:off x="9097750" y="2514601"/>
            <a:ext cx="3181334" cy="44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38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8434EECC-2E09-7802-314E-B86A2CB0A6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74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B6C1CD04-064F-0098-8CA0-8DD3CCA51A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884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6CF62E0-2ED3-07AA-7058-29F600A04B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12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E914A-420D-B350-6468-D1015788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9B3410-55A6-29B9-C5A3-3F3BE764B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696A37-239B-7250-12A5-D26D7BBC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4/12/23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46F637-FE5B-76D8-BA1D-8C34DF4C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F79EF0-39E4-B60F-3E0E-0F0B1A0A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89296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37508-357F-B601-E18E-D6322D53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D73118-12B7-2B8D-69DD-C359D4042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09CCAA-2BCF-3719-5BE4-AC7AE112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4/12/23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D65319-9B4C-1BBE-74A9-53F484DA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0B0462-41E8-A4C2-9D29-4148DBA2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5775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F8AAA-DFE9-C3BC-1E87-A416053B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524978-B9AA-2A17-023C-B4A65B397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922496-688E-378A-DF44-35D466B7A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F2F53E-BE6A-5D44-A0F9-B8C70E39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4/12/23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0D91DC-BBBF-A9DE-9047-9CF8D778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29A0B2-F638-55E3-3F41-32A363E6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2134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354AB-8772-4188-123A-0300939D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07DBAF-C291-93BF-0C5F-AA77F4381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E585E0-E9C3-0D1D-868C-CECC9C33A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1D01B8-00CA-9691-C0B6-6F6AE75C0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2B7889-420C-4DCD-8D6A-69AB64713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DCF3E6-E63A-27C1-3C78-F4B6196D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4/12/23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0ED48F-ED86-131B-77FB-EE20A3ED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54A228-B36E-42BC-C720-21A1A755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63819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E38C4-9FD1-2EA2-238B-221F890C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8376E-F1E0-65BB-BC60-9B066273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4/12/23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D46E73-8876-6FB1-583E-7AA20920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8EDDB2-CDA9-E15B-854F-534C2113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909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CDADAB0A-10FA-46CA-C5E6-88B4748339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001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90FE056-55CD-E957-ECBD-ABE877D3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4/12/23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C4C588-9AD0-0552-3F63-6286FF02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83F574-CA06-8D6B-F6A9-95D4C54A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7020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CB64B-B6C3-82A5-EEB1-5BA19279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30E03F-4ED0-7601-7F8D-DE01E0431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C6C44C-D7A9-B913-CA4E-B961252DD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0E2C04-2AB6-0421-ED0E-EA576656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4/12/23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836DDF-DB81-7F37-D564-8DD24FBF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50E714-DDB1-E108-1FBC-033E83B3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0673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52204-6D25-A74E-32B8-DDC2BC26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076AC3-050F-2CEF-D418-80C894D0F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65D262-43C5-7407-2571-6E8C7F2E4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C75C69-DFD8-2108-F13D-56FDB8EA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4/12/23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8517E7-0DE2-468D-0DDE-5532FE10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42489F-F679-7C04-116E-4A4636F4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1593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F58DF-98F7-3F4B-CC2E-AB4AD13F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A05C2D-B022-8D10-C568-2612CBD1F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4D2374-0AC9-2E36-D5B6-11928E1E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4/12/23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9955CF-94A9-C6E1-5DB8-18635F8C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7C0678-76EB-BA67-099B-B172502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86786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609D50-F45A-AD25-6CAF-1C17677F5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D52E83-E4E3-CCA4-CE2E-599100AE8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C18ED5-5283-B787-A2F8-2D450E81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4/12/23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8899DD-4621-F4F2-4D35-EAE766F1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D651CB-C455-B0D4-D6E2-93571917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53226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270" cy="6858000"/>
          </a:xfrm>
          <a:custGeom>
            <a:avLst/>
            <a:gdLst/>
            <a:ahLst/>
            <a:cxnLst/>
            <a:rect l="l" t="t" r="r" b="b"/>
            <a:pathLst>
              <a:path w="12193270" h="6858000">
                <a:moveTo>
                  <a:pt x="12193193" y="0"/>
                </a:moveTo>
                <a:lnTo>
                  <a:pt x="0" y="0"/>
                </a:lnTo>
                <a:lnTo>
                  <a:pt x="0" y="6858000"/>
                </a:lnTo>
                <a:lnTo>
                  <a:pt x="12193193" y="6858000"/>
                </a:lnTo>
                <a:lnTo>
                  <a:pt x="12193193" y="0"/>
                </a:lnTo>
                <a:close/>
              </a:path>
            </a:pathLst>
          </a:custGeom>
          <a:solidFill>
            <a:srgbClr val="48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0" i="0">
                <a:solidFill>
                  <a:schemeClr val="bg1"/>
                </a:solidFill>
                <a:latin typeface="Passion One"/>
                <a:cs typeface="Passion On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67220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B562A0-3D6C-45D0-9E85-8A28A804D0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74523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3B562A0-3D6C-45D0-9E85-8A28A804D0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42428D-965F-410A-AAB0-2F4E028AF07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s-PE" sz="44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2910334" y="5717539"/>
            <a:ext cx="861060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14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Edit</a:t>
            </a:r>
            <a:r>
              <a:rPr lang="es-PE"/>
              <a:t> date </a:t>
            </a:r>
            <a:r>
              <a:rPr lang="es-PE" err="1"/>
              <a:t>or</a:t>
            </a:r>
            <a:r>
              <a:rPr lang="es-PE"/>
              <a:t> </a:t>
            </a:r>
            <a:r>
              <a:rPr lang="es-PE" err="1"/>
              <a:t>title</a:t>
            </a:r>
            <a:r>
              <a:rPr lang="es-PE"/>
              <a:t>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2911475" y="5341513"/>
            <a:ext cx="861060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20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subtitle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911475" y="4596155"/>
            <a:ext cx="861060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rtl="0">
              <a:defRPr lang="es-ES" sz="4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pic>
        <p:nvPicPr>
          <p:cNvPr id="9" name="Imagen 6" descr="Imagen 6">
            <a:extLst>
              <a:ext uri="{FF2B5EF4-FFF2-40B4-BE49-F238E27FC236}">
                <a16:creationId xmlns:a16="http://schemas.microsoft.com/office/drawing/2014/main" id="{72E55FDB-C22A-4514-83DF-559C48822FC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46"/>
          <a:stretch>
            <a:fillRect/>
          </a:stretch>
        </p:blipFill>
        <p:spPr>
          <a:xfrm>
            <a:off x="-228562" y="-304800"/>
            <a:ext cx="3790121" cy="32516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Gráfico 24" descr="Gráfico 24">
            <a:extLst>
              <a:ext uri="{FF2B5EF4-FFF2-40B4-BE49-F238E27FC236}">
                <a16:creationId xmlns:a16="http://schemas.microsoft.com/office/drawing/2014/main" id="{D0BBD87A-5256-4C48-A0F6-0D11295049E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562" y="1171903"/>
            <a:ext cx="2742361" cy="35005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68371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81166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13" imgH="416" progId="TCLayout.ActiveDocument.1">
                  <p:embed/>
                </p:oleObj>
              </mc:Choice>
              <mc:Fallback>
                <p:oleObj name="think-cell Slide" r:id="rId8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54736" y="985925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s-ES" b="0" baseline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subtitle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s-E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Add</a:t>
            </a:r>
            <a:r>
              <a:rPr lang="es-PE"/>
              <a:t> </a:t>
            </a:r>
            <a:r>
              <a:rPr lang="es-PE" err="1"/>
              <a:t>tracker</a:t>
            </a:r>
            <a:endParaRPr lang="es-PE"/>
          </a:p>
        </p:txBody>
      </p:sp>
      <p:sp>
        <p:nvSpPr>
          <p:cNvPr id="16" name="2. Slide Title">
            <a:extLst>
              <a:ext uri="{FF2B5EF4-FFF2-40B4-BE49-F238E27FC236}">
                <a16:creationId xmlns:a16="http://schemas.microsoft.com/office/drawing/2014/main" id="{63DD8A00-F696-4D80-A03A-EA7F8001D71C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575316"/>
            <a:ext cx="10133636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s-PE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92296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9BA84E71-6FE7-4585-B82E-BE56033119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921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9BA84E71-6FE7-4585-B82E-BE56033119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1706563"/>
            <a:ext cx="3813048" cy="76944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rtl="0">
              <a:lnSpc>
                <a:spcPct val="100000"/>
              </a:lnSpc>
              <a:defRPr>
                <a:ln w="6350" cap="flat">
                  <a:noFill/>
                  <a:miter lim="800000"/>
                </a:ln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A2582D75-79F8-4634-92EF-A9F0840C018B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78F387C-B89B-4B10-A6D5-AE5EB7436E4B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4E01EC37-8CB5-4EDB-BBB4-747EA579020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31790742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C4F5195-E8F7-4A2F-B02E-643BB3D883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47559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C4F5195-E8F7-4A2F-B02E-643BB3D88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vert="horz" rIns="365760" anchor="ctr">
            <a:noAutofit/>
          </a:bodyPr>
          <a:lstStyle>
            <a:lvl1pPr rtl="0">
              <a:defRPr>
                <a:ln w="6350" cap="flat">
                  <a:noFill/>
                  <a:miter lim="800000"/>
                </a:ln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4983596-431B-4F12-AA07-76914CD3DEE7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EF3DA9C-D567-4CFC-B7CE-3052B36703D2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283C9B41-E746-4130-ABAE-776E059C5DF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358731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AA1F5129-1544-EC8D-28F0-56876764F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715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05B6D76-6B4B-4ED5-B8F1-5D1D098312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54211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05B6D76-6B4B-4ED5-B8F1-5D1D098312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4580468"/>
            <a:ext cx="11082528" cy="67710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rtl="0">
              <a:lnSpc>
                <a:spcPct val="100000"/>
              </a:lnSpc>
              <a:defRPr sz="44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FA764DC8-CEA6-42F3-8E66-7C768AAD275E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73283A5-8601-403F-B61F-15807BD0A39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485766DD-B3FA-4814-B219-9BFE90BF40D2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25208532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C6EE29E-F64A-419F-BFB0-EEDEB71953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55447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C6EE29E-F64A-419F-BFB0-EEDEB71953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 vert="horz">
            <a:spAutoFit/>
          </a:bodyPr>
          <a:lstStyle>
            <a:lvl1pPr rtl="0">
              <a:lnSpc>
                <a:spcPct val="105000"/>
              </a:lnSpc>
              <a:defRPr sz="34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505712" y="4284630"/>
            <a:ext cx="91805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add quote source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556D1499-3230-4098-85B2-D4CC7CA621F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093963B-0419-45AD-B855-6E9A4E68EB8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592BB3CE-5B32-4A96-9267-0827713F8942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21291345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90123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2744369"/>
            <a:ext cx="2514600" cy="769441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rtl="0">
              <a:defRPr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3659644"/>
            <a:ext cx="251460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6552B7E-7081-4EA8-9351-FE4C7216ADF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2514601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58CCBC1B-97F6-44D9-944D-A2B8521DB7A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617F92-6EBE-48D2-8AE5-2D8D0E0119F2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EEC98A-F629-4D3E-84CA-74A4976D725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9DE14CF-BD5E-4A40-AB57-17E9622ECCBB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8" name="Gráfico 24" descr="Gráfico 24">
            <a:extLst>
              <a:ext uri="{FF2B5EF4-FFF2-40B4-BE49-F238E27FC236}">
                <a16:creationId xmlns:a16="http://schemas.microsoft.com/office/drawing/2014/main" id="{70966ED8-1044-484E-AB49-A3DE12ADC3D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735575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56731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anchor="b">
            <a:noAutofit/>
          </a:bodyPr>
          <a:lstStyle>
            <a:lvl1pPr algn="l" rtl="0">
              <a:defRPr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5" y="3659644"/>
            <a:ext cx="3465575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9C07342-0520-417C-B878-54C94CBD853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465577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222AB90A-B89A-4751-9F4B-E0A32B83C563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6537B7-512B-4D56-BCB1-F72492C9F161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E0CDB7-E928-41DE-AC97-C0EACEADD69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0C533CA8-E037-4BB2-860B-77DA7DB63BAF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8" name="Gráfico 24" descr="Gráfico 24">
            <a:extLst>
              <a:ext uri="{FF2B5EF4-FFF2-40B4-BE49-F238E27FC236}">
                <a16:creationId xmlns:a16="http://schemas.microsoft.com/office/drawing/2014/main" id="{D0031152-E7F3-464D-B522-8B3A9064549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644815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79999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575316"/>
            <a:ext cx="5065776" cy="384721"/>
          </a:xfrm>
          <a:prstGeom prst="rect">
            <a:avLst/>
          </a:prstGeom>
        </p:spPr>
        <p:txBody>
          <a:bodyPr vert="horz"/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985925"/>
            <a:ext cx="50657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9BE4D1E-183A-499B-BFC7-798294EB7AE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468424AE-0B46-45C8-879D-34FA6707A80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908E22-8FEB-469A-89F6-0C0A52EF3183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F2D97E-05B7-445B-B956-89A3C2CB093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7D619FA0-FB29-43B4-9C5D-FB849B78BCBB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1" name="Gráfico 24" descr="Gráfico 24">
            <a:extLst>
              <a:ext uri="{FF2B5EF4-FFF2-40B4-BE49-F238E27FC236}">
                <a16:creationId xmlns:a16="http://schemas.microsoft.com/office/drawing/2014/main" id="{E7B87CBC-7039-4A2B-BF5C-B5A69E8F6BB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95505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189339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72" imgH="588" progId="TCLayout.ActiveDocument.1">
                  <p:embed/>
                </p:oleObj>
              </mc:Choice>
              <mc:Fallback>
                <p:oleObj name="think-cell Slide" r:id="rId9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575316"/>
            <a:ext cx="6967728" cy="384721"/>
          </a:xfrm>
          <a:prstGeom prst="rect">
            <a:avLst/>
          </a:prstGeom>
        </p:spPr>
        <p:txBody>
          <a:bodyPr vert="horz"/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985925"/>
            <a:ext cx="6967728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C393009-0681-4A8F-A1E9-19E10A949DC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BA85CD1B-99A9-4B6A-983F-FDBA339CE37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15711-86A7-4E5E-8F26-E7B868373145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CBC312-40D8-47CE-8708-5D579CD78E5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8619CB8-1BBC-479A-BB61-53FE39FB27EF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2" name="Gráfico 24" descr="Gráfico 24">
            <a:extLst>
              <a:ext uri="{FF2B5EF4-FFF2-40B4-BE49-F238E27FC236}">
                <a16:creationId xmlns:a16="http://schemas.microsoft.com/office/drawing/2014/main" id="{2FE6ED9A-C80F-4127-83CB-86795FC0930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257339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01985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575316"/>
            <a:ext cx="7918704" cy="384721"/>
          </a:xfrm>
          <a:prstGeom prst="rect">
            <a:avLst/>
          </a:prstGeom>
        </p:spPr>
        <p:txBody>
          <a:bodyPr vert="horz"/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985925"/>
            <a:ext cx="7918704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EC2F904-C5C8-4B39-9C46-6CA56144D86A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44029785-BEC9-4B39-82BE-2333AA91501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E8986-D94A-46E6-B8CB-12E1706F4936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E4E496-EFC5-4A8C-B334-A99AB2A7C66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58EBA7E3-BC89-4A00-84D7-0FDE59768EA6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1" name="Gráfico 24" descr="Gráfico 24">
            <a:extLst>
              <a:ext uri="{FF2B5EF4-FFF2-40B4-BE49-F238E27FC236}">
                <a16:creationId xmlns:a16="http://schemas.microsoft.com/office/drawing/2014/main" id="{52CD2E59-ABFD-4889-BB63-A3ECC46EC93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071108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648A5D5-75B9-4F02-A4CB-B3C65A9BF2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00733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648A5D5-75B9-4F02-A4CB-B3C65A9BF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960037"/>
            <a:ext cx="10133636" cy="384721"/>
          </a:xfrm>
          <a:prstGeom prst="rect">
            <a:avLst/>
          </a:prstGeom>
        </p:spPr>
        <p:txBody>
          <a:bodyPr vert="horz">
            <a:noAutofit/>
          </a:bodyPr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1AA88E-24E2-4493-A340-98EE8666A3B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22549A-C13E-4BAD-9F9F-C41E66C8A303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AE7A4E-34D4-4040-BC0A-34433DA797B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A3CC2A86-8F05-4735-BFFA-BF3EF3FFDF69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99577D85-0EB5-4A7B-BAB4-AED8A13FB22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pic>
        <p:nvPicPr>
          <p:cNvPr id="19" name="Gráfico 24" descr="Gráfico 24">
            <a:extLst>
              <a:ext uri="{FF2B5EF4-FFF2-40B4-BE49-F238E27FC236}">
                <a16:creationId xmlns:a16="http://schemas.microsoft.com/office/drawing/2014/main" id="{952089E4-7B97-41CE-A5AB-9AAF65BF674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620135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0E9A7C-FB74-480B-8212-8CE5C1AF5D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639490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0E9A7C-FB74-480B-8212-8CE5C1AF5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BD5E1493-E8EF-4031-B447-85DA0B41811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43E68D-4EF7-4B88-A868-2F96EB50B514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7A4584-A8A7-4B7C-BDDE-08D7235FFA9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677FE722-5150-4064-95B2-56F6A5F4FC16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5. Source" hidden="1">
            <a:extLst>
              <a:ext uri="{FF2B5EF4-FFF2-40B4-BE49-F238E27FC236}">
                <a16:creationId xmlns:a16="http://schemas.microsoft.com/office/drawing/2014/main" id="{E4C6B832-2050-40BE-8D3A-78070AFAA51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pic>
        <p:nvPicPr>
          <p:cNvPr id="15" name="Gráfico 24" descr="Gráfico 24">
            <a:extLst>
              <a:ext uri="{FF2B5EF4-FFF2-40B4-BE49-F238E27FC236}">
                <a16:creationId xmlns:a16="http://schemas.microsoft.com/office/drawing/2014/main" id="{D18A77D8-8154-47A7-938E-64EAC9BAAEE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321227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954CCC1-5027-4384-BFF6-B54153C697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27146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954CCC1-5027-4384-BFF6-B54153C697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8E1CD775-91B0-42D6-A4C9-129AE63C1B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pic>
        <p:nvPicPr>
          <p:cNvPr id="12" name="Gráfico 24" descr="Gráfico 24">
            <a:extLst>
              <a:ext uri="{FF2B5EF4-FFF2-40B4-BE49-F238E27FC236}">
                <a16:creationId xmlns:a16="http://schemas.microsoft.com/office/drawing/2014/main" id="{536FE9BC-D90D-4884-97E4-5E18414D98D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3200" y="2162884"/>
            <a:ext cx="1625600" cy="207503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0492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D4F626AF-3B6D-F642-C7EA-C37D1BEC27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8599" y="-381000"/>
            <a:ext cx="12585700" cy="8370819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549EBD53-EB22-E274-36B4-F12BD3B8FD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3316" b="21169"/>
          <a:stretch/>
        </p:blipFill>
        <p:spPr>
          <a:xfrm rot="16200000">
            <a:off x="9766755" y="-336058"/>
            <a:ext cx="2238450" cy="277482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E19FB900-49B2-34D6-CFB3-741A4ED36D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5558" r="18856"/>
          <a:stretch/>
        </p:blipFill>
        <p:spPr>
          <a:xfrm rot="10800000">
            <a:off x="-43544" y="4396150"/>
            <a:ext cx="7469779" cy="2643343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7CFC31E5-870F-287B-B8EC-3E749F11B98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913" y="5717822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562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rast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874AF67-BBA0-48F4-BB9F-5296344335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89997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874AF67-BBA0-48F4-BB9F-5296344335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19A63A0-0EA4-4BBA-B079-60607BDB096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s-PE" sz="44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Documenttype">
            <a:extLst>
              <a:ext uri="{FF2B5EF4-FFF2-40B4-BE49-F238E27FC236}">
                <a16:creationId xmlns:a16="http://schemas.microsoft.com/office/drawing/2014/main" id="{BABC4DE4-7DBD-41CC-9BBD-000CE72480F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2910334" y="5717539"/>
            <a:ext cx="861060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14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Edit</a:t>
            </a:r>
            <a:r>
              <a:rPr lang="es-PE"/>
              <a:t> date </a:t>
            </a:r>
            <a:r>
              <a:rPr lang="es-PE" err="1"/>
              <a:t>or</a:t>
            </a:r>
            <a:r>
              <a:rPr lang="es-PE"/>
              <a:t> </a:t>
            </a:r>
            <a:r>
              <a:rPr lang="es-PE" err="1"/>
              <a:t>title</a:t>
            </a:r>
            <a:r>
              <a:rPr lang="es-PE"/>
              <a:t>/role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91354340-00A3-4445-BF3D-8A199A30807B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2911475" y="5341513"/>
            <a:ext cx="861060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20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subtitle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7F47D8E6-3D97-4A84-84CE-688EE297B8E5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911475" y="4596155"/>
            <a:ext cx="861060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rtl="0">
              <a:defRPr lang="es-ES" sz="4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pic>
        <p:nvPicPr>
          <p:cNvPr id="10" name="Imagen 6" descr="Imagen 6">
            <a:extLst>
              <a:ext uri="{FF2B5EF4-FFF2-40B4-BE49-F238E27FC236}">
                <a16:creationId xmlns:a16="http://schemas.microsoft.com/office/drawing/2014/main" id="{B56A5EC1-0AD7-4155-8CC8-12D61E0B2E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28562" y="-304800"/>
            <a:ext cx="3790121" cy="32516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n 8" descr="Imagen 8">
            <a:extLst>
              <a:ext uri="{FF2B5EF4-FFF2-40B4-BE49-F238E27FC236}">
                <a16:creationId xmlns:a16="http://schemas.microsoft.com/office/drawing/2014/main" id="{404E0430-63EA-4E1B-91D8-AE271455AA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990600"/>
            <a:ext cx="3166490" cy="381571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323842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AEB01CB-E358-4EC5-960A-ABFC66CD5A2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6328350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360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99B2701-7E81-4733-B74E-A8EC5ABCC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99B2701-7E81-4733-B74E-A8EC5ABCC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EDE940C5-13E3-4C71-ADE6-2DB09BB0A24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3600" b="1" i="0" baseline="0">
              <a:latin typeface="Flexo" pitchFamily="50" charset="0"/>
              <a:cs typeface="Arial" panose="020B0604020202020204" pitchFamily="34" charset="0"/>
              <a:sym typeface="Flexo" pitchFamily="50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D9A33A-65B8-4D33-B3DE-CFE457C3F3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>
              <a:latin typeface="Flexo" pitchFamily="50" charset="0"/>
            </a:endParaRPr>
          </a:p>
        </p:txBody>
      </p:sp>
      <p:pic>
        <p:nvPicPr>
          <p:cNvPr id="6" name="Imagen 8" descr="logo yape-02.png">
            <a:extLst>
              <a:ext uri="{FF2B5EF4-FFF2-40B4-BE49-F238E27FC236}">
                <a16:creationId xmlns:a16="http://schemas.microsoft.com/office/drawing/2014/main" id="{4358D116-390F-4960-BE30-726CFAF7E39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990601"/>
            <a:ext cx="3166489" cy="3815713"/>
          </a:xfrm>
          <a:prstGeom prst="rect">
            <a:avLst/>
          </a:prstGeom>
        </p:spPr>
      </p:pic>
      <p:pic>
        <p:nvPicPr>
          <p:cNvPr id="7" name="Imagen 6" descr="cosa 1-15.png">
            <a:extLst>
              <a:ext uri="{FF2B5EF4-FFF2-40B4-BE49-F238E27FC236}">
                <a16:creationId xmlns:a16="http://schemas.microsoft.com/office/drawing/2014/main" id="{D808A2BD-3546-48AF-9D2E-A7677F65AF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7"/>
          <a:stretch/>
        </p:blipFill>
        <p:spPr>
          <a:xfrm>
            <a:off x="-228600" y="-304800"/>
            <a:ext cx="3790159" cy="3251619"/>
          </a:xfrm>
          <a:prstGeom prst="rect">
            <a:avLst/>
          </a:prstGeom>
        </p:spPr>
      </p:pic>
      <p:sp>
        <p:nvSpPr>
          <p:cNvPr id="9" name="Título 7">
            <a:extLst>
              <a:ext uri="{FF2B5EF4-FFF2-40B4-BE49-F238E27FC236}">
                <a16:creationId xmlns:a16="http://schemas.microsoft.com/office/drawing/2014/main" id="{E33F6325-2DB6-4E5B-9C21-393D5721F7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4690" y="4648201"/>
            <a:ext cx="7196711" cy="623191"/>
          </a:xfrm>
          <a:prstGeom prst="rect">
            <a:avLst/>
          </a:prstGeom>
          <a:noFill/>
        </p:spPr>
        <p:txBody>
          <a:bodyPr wrap="square" lIns="0" tIns="34262" rIns="0" bIns="34262" rtlCol="0">
            <a:spAutoFit/>
          </a:bodyPr>
          <a:lstStyle>
            <a:lvl1pPr algn="r">
              <a:defRPr lang="es-PE" sz="3600" b="1" i="0" dirty="0">
                <a:solidFill>
                  <a:schemeClr val="bg1"/>
                </a:solidFill>
                <a:latin typeface="Flexo" pitchFamily="50" charset="0"/>
                <a:ea typeface="Flexo" pitchFamily="50" charset="0"/>
                <a:cs typeface="Arial"/>
              </a:defRPr>
            </a:lvl1pPr>
          </a:lstStyle>
          <a:p>
            <a:pPr marL="0" lvl="0" defTabSz="685220" fontAlgn="auto">
              <a:spcBef>
                <a:spcPts val="0"/>
              </a:spcBef>
              <a:spcAft>
                <a:spcPts val="0"/>
              </a:spcAft>
            </a:pPr>
            <a:r>
              <a:rPr lang="es-ES"/>
              <a:t>Haga clic para modificar el título</a:t>
            </a:r>
            <a:endParaRPr lang="es-PE"/>
          </a:p>
        </p:txBody>
      </p:sp>
      <p:sp>
        <p:nvSpPr>
          <p:cNvPr id="10" name="Marcador de texto 7">
            <a:extLst>
              <a:ext uri="{FF2B5EF4-FFF2-40B4-BE49-F238E27FC236}">
                <a16:creationId xmlns:a16="http://schemas.microsoft.com/office/drawing/2014/main" id="{5E0D85F0-435F-461B-A7C5-4645D16852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93245" y="5333623"/>
            <a:ext cx="4808156" cy="287759"/>
          </a:xfrm>
          <a:prstGeom prst="rect">
            <a:avLst/>
          </a:prstGeom>
        </p:spPr>
        <p:txBody>
          <a:bodyPr lIns="0" rIns="0" anchor="ctr"/>
          <a:lstStyle>
            <a:lvl1pPr marL="0" indent="0" algn="r">
              <a:buNone/>
              <a:defRPr sz="20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pPr lvl="0"/>
            <a:r>
              <a:rPr lang="es-ES"/>
              <a:t>Fecha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20558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16E75E17-4A05-46EC-BE25-20B7C765D5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16E75E17-4A05-46EC-BE25-20B7C765D5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FF6F9324-0ACA-4825-BAA2-9B3A2C05EA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2000" b="1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pic>
        <p:nvPicPr>
          <p:cNvPr id="17" name="Gráfico 24">
            <a:extLst>
              <a:ext uri="{FF2B5EF4-FFF2-40B4-BE49-F238E27FC236}">
                <a16:creationId xmlns:a16="http://schemas.microsoft.com/office/drawing/2014/main" id="{2EEF856C-6D65-4176-AE73-EDF7898BA63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4125" y="181440"/>
            <a:ext cx="579011" cy="739091"/>
          </a:xfrm>
          <a:prstGeom prst="rect">
            <a:avLst/>
          </a:prstGeom>
        </p:spPr>
      </p:pic>
      <p:sp>
        <p:nvSpPr>
          <p:cNvPr id="9" name="Marcador de número de diapositiva 23">
            <a:extLst>
              <a:ext uri="{FF2B5EF4-FFF2-40B4-BE49-F238E27FC236}">
                <a16:creationId xmlns:a16="http://schemas.microsoft.com/office/drawing/2014/main" id="{8F578FC8-679B-4385-8374-10FCEEA60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  <p:sp>
        <p:nvSpPr>
          <p:cNvPr id="11" name="Título 12">
            <a:extLst>
              <a:ext uri="{FF2B5EF4-FFF2-40B4-BE49-F238E27FC236}">
                <a16:creationId xmlns:a16="http://schemas.microsoft.com/office/drawing/2014/main" id="{087A19E5-A0E7-4831-AA95-A15B31F8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9" y="238269"/>
            <a:ext cx="11026411" cy="6254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4" name="Marcador de pie de página 9">
            <a:extLst>
              <a:ext uri="{FF2B5EF4-FFF2-40B4-BE49-F238E27FC236}">
                <a16:creationId xmlns:a16="http://schemas.microsoft.com/office/drawing/2014/main" id="{36073E68-7CC5-4E98-96CB-FDE4B259E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189" y="6400800"/>
            <a:ext cx="11026411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41701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16E75E17-4A05-46EC-BE25-20B7C765D5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16E75E17-4A05-46EC-BE25-20B7C765D5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FF6F9324-0ACA-4825-BAA2-9B3A2C05EA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2000" b="1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pic>
        <p:nvPicPr>
          <p:cNvPr id="17" name="Gráfico 24">
            <a:extLst>
              <a:ext uri="{FF2B5EF4-FFF2-40B4-BE49-F238E27FC236}">
                <a16:creationId xmlns:a16="http://schemas.microsoft.com/office/drawing/2014/main" id="{2EEF856C-6D65-4176-AE73-EDF7898BA63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4125" y="181440"/>
            <a:ext cx="579011" cy="739091"/>
          </a:xfrm>
          <a:prstGeom prst="rect">
            <a:avLst/>
          </a:prstGeom>
        </p:spPr>
      </p:pic>
      <p:sp>
        <p:nvSpPr>
          <p:cNvPr id="8" name="Freeform 14">
            <a:extLst>
              <a:ext uri="{FF2B5EF4-FFF2-40B4-BE49-F238E27FC236}">
                <a16:creationId xmlns:a16="http://schemas.microsoft.com/office/drawing/2014/main" id="{00F0A8B1-61F6-4E3D-BD0D-874DD7AD1FAC}"/>
              </a:ext>
            </a:extLst>
          </p:cNvPr>
          <p:cNvSpPr/>
          <p:nvPr userDrawn="1"/>
        </p:nvSpPr>
        <p:spPr bwMode="ltGray">
          <a:xfrm>
            <a:off x="1" y="-19173"/>
            <a:ext cx="3695699" cy="6877173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43"/>
              </a:spcAft>
            </a:pPr>
            <a:endParaRPr lang="en-US" sz="1251">
              <a:solidFill>
                <a:prstClr val="white"/>
              </a:solidFill>
              <a:latin typeface="Flexo" pitchFamily="50" charset="0"/>
              <a:sym typeface="Trebuchet MS" panose="020B0603020202020204" pitchFamily="34" charset="0"/>
            </a:endParaRPr>
          </a:p>
        </p:txBody>
      </p:sp>
      <p:sp>
        <p:nvSpPr>
          <p:cNvPr id="12" name="Título 12">
            <a:extLst>
              <a:ext uri="{FF2B5EF4-FFF2-40B4-BE49-F238E27FC236}">
                <a16:creationId xmlns:a16="http://schemas.microsoft.com/office/drawing/2014/main" id="{12976B92-31DE-493C-8D05-3DB74C7E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9" y="2749079"/>
            <a:ext cx="2339612" cy="13406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F98FA469-4D2A-4D74-ABA0-EA7988A43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189" y="6400800"/>
            <a:ext cx="11026411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Marcador de número de diapositiva 23">
            <a:extLst>
              <a:ext uri="{FF2B5EF4-FFF2-40B4-BE49-F238E27FC236}">
                <a16:creationId xmlns:a16="http://schemas.microsoft.com/office/drawing/2014/main" id="{DCAF881B-3832-482A-B5F0-83837E8D0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135619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16E75E17-4A05-46EC-BE25-20B7C765D5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16E75E17-4A05-46EC-BE25-20B7C765D5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FF6F9324-0ACA-4825-BAA2-9B3A2C05EA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2000" b="1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pic>
        <p:nvPicPr>
          <p:cNvPr id="17" name="Gráfico 24">
            <a:extLst>
              <a:ext uri="{FF2B5EF4-FFF2-40B4-BE49-F238E27FC236}">
                <a16:creationId xmlns:a16="http://schemas.microsoft.com/office/drawing/2014/main" id="{2EEF856C-6D65-4176-AE73-EDF7898BA63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4125" y="181440"/>
            <a:ext cx="579011" cy="739091"/>
          </a:xfrm>
          <a:prstGeom prst="rect">
            <a:avLst/>
          </a:prstGeom>
        </p:spPr>
      </p:pic>
      <p:sp>
        <p:nvSpPr>
          <p:cNvPr id="8" name="Freeform 14">
            <a:extLst>
              <a:ext uri="{FF2B5EF4-FFF2-40B4-BE49-F238E27FC236}">
                <a16:creationId xmlns:a16="http://schemas.microsoft.com/office/drawing/2014/main" id="{00F0A8B1-61F6-4E3D-BD0D-874DD7AD1FAC}"/>
              </a:ext>
            </a:extLst>
          </p:cNvPr>
          <p:cNvSpPr/>
          <p:nvPr userDrawn="1"/>
        </p:nvSpPr>
        <p:spPr bwMode="ltGray">
          <a:xfrm>
            <a:off x="2" y="-19173"/>
            <a:ext cx="4495799" cy="6877173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43"/>
              </a:spcAft>
            </a:pPr>
            <a:endParaRPr lang="en-US" sz="1251">
              <a:solidFill>
                <a:prstClr val="white"/>
              </a:solidFill>
              <a:latin typeface="+mj-lt"/>
              <a:sym typeface="Trebuchet MS" panose="020B0603020202020204" pitchFamily="34" charset="0"/>
            </a:endParaRPr>
          </a:p>
        </p:txBody>
      </p:sp>
      <p:sp>
        <p:nvSpPr>
          <p:cNvPr id="12" name="Título 12">
            <a:extLst>
              <a:ext uri="{FF2B5EF4-FFF2-40B4-BE49-F238E27FC236}">
                <a16:creationId xmlns:a16="http://schemas.microsoft.com/office/drawing/2014/main" id="{12976B92-31DE-493C-8D05-3DB74C7E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9" y="2749079"/>
            <a:ext cx="2339612" cy="13406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F98FA469-4D2A-4D74-ABA0-EA7988A43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189" y="6400800"/>
            <a:ext cx="11026411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endParaRPr lang="en-US"/>
          </a:p>
        </p:txBody>
      </p:sp>
      <p:sp>
        <p:nvSpPr>
          <p:cNvPr id="14" name="Marcador de número de diapositiva 23">
            <a:extLst>
              <a:ext uri="{FF2B5EF4-FFF2-40B4-BE49-F238E27FC236}">
                <a16:creationId xmlns:a16="http://schemas.microsoft.com/office/drawing/2014/main" id="{AB51DA71-6705-4236-BDDA-909AE2A13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99630749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99B2701-7E81-4733-B74E-A8EC5ABCC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99B2701-7E81-4733-B74E-A8EC5ABCC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EDE940C5-13E3-4C71-ADE6-2DB09BB0A24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3600" b="1" i="0" baseline="0">
              <a:latin typeface="Flexo" pitchFamily="50" charset="0"/>
              <a:cs typeface="Arial" panose="020B0604020202020204" pitchFamily="34" charset="0"/>
              <a:sym typeface="Flexo" pitchFamily="50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D9A33A-65B8-4D33-B3DE-CFE457C3F3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>
              <a:latin typeface="Flexo" pitchFamily="50" charset="0"/>
            </a:endParaRPr>
          </a:p>
        </p:txBody>
      </p:sp>
      <p:pic>
        <p:nvPicPr>
          <p:cNvPr id="12" name="Imagen 8" descr="logo yape-02.png">
            <a:extLst>
              <a:ext uri="{FF2B5EF4-FFF2-40B4-BE49-F238E27FC236}">
                <a16:creationId xmlns:a16="http://schemas.microsoft.com/office/drawing/2014/main" id="{21090289-F2D4-4F0E-857A-B4D76B68D26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797" y="181440"/>
            <a:ext cx="613339" cy="739091"/>
          </a:xfrm>
          <a:prstGeom prst="rect">
            <a:avLst/>
          </a:prstGeom>
        </p:spPr>
      </p:pic>
      <p:sp>
        <p:nvSpPr>
          <p:cNvPr id="14" name="Marcador de número de diapositiva 23">
            <a:extLst>
              <a:ext uri="{FF2B5EF4-FFF2-40B4-BE49-F238E27FC236}">
                <a16:creationId xmlns:a16="http://schemas.microsoft.com/office/drawing/2014/main" id="{72AA9D98-2D7D-4A07-ABAE-BAE059616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34911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99B2701-7E81-4733-B74E-A8EC5ABCC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99B2701-7E81-4733-B74E-A8EC5ABCC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EDE940C5-13E3-4C71-ADE6-2DB09BB0A24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5400" b="0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D9A33A-65B8-4D33-B3DE-CFE457C3F3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>
              <a:latin typeface="Flexo" pitchFamily="50" charset="0"/>
            </a:endParaRPr>
          </a:p>
        </p:txBody>
      </p:sp>
      <p:pic>
        <p:nvPicPr>
          <p:cNvPr id="12" name="Imagen 8" descr="logo yape-02.png">
            <a:extLst>
              <a:ext uri="{FF2B5EF4-FFF2-40B4-BE49-F238E27FC236}">
                <a16:creationId xmlns:a16="http://schemas.microsoft.com/office/drawing/2014/main" id="{21090289-F2D4-4F0E-857A-B4D76B68D26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797" y="181440"/>
            <a:ext cx="613339" cy="73909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402DF27-CE66-4C1B-8ADD-C05D6759483F}"/>
              </a:ext>
            </a:extLst>
          </p:cNvPr>
          <p:cNvSpPr>
            <a:spLocks noGrp="1"/>
          </p:cNvSpPr>
          <p:nvPr>
            <p:ph type="title"/>
          </p:nvPr>
        </p:nvSpPr>
        <p:spPr bwMode="blackWhite">
          <a:xfrm>
            <a:off x="609600" y="3826800"/>
            <a:ext cx="10957200" cy="20412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Flexo" pitchFamily="50" charset="0"/>
                <a:sym typeface="Trebuchet MS" panose="020B0603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noProof="0"/>
          </a:p>
        </p:txBody>
      </p:sp>
      <p:cxnSp>
        <p:nvCxnSpPr>
          <p:cNvPr id="8" name="Straight Connector 147">
            <a:extLst>
              <a:ext uri="{FF2B5EF4-FFF2-40B4-BE49-F238E27FC236}">
                <a16:creationId xmlns:a16="http://schemas.microsoft.com/office/drawing/2014/main" id="{68BD3A54-E593-4EFD-A56F-0C9FB51D9CDB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680016"/>
            <a:ext cx="11585603" cy="0"/>
          </a:xfrm>
          <a:prstGeom prst="line">
            <a:avLst/>
          </a:prstGeom>
          <a:ln w="19050" cmpd="sng">
            <a:solidFill>
              <a:srgbClr val="00C3A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55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D4F626AF-3B6D-F642-C7EA-C37D1BEC27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8599" y="-381000"/>
            <a:ext cx="12585700" cy="8370819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549EBD53-EB22-E274-36B4-F12BD3B8FD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3316" b="21169"/>
          <a:stretch/>
        </p:blipFill>
        <p:spPr>
          <a:xfrm rot="16200000">
            <a:off x="9766755" y="-336058"/>
            <a:ext cx="2238450" cy="277482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E19FB900-49B2-34D6-CFB3-741A4ED36D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5558" r="18856"/>
          <a:stretch/>
        </p:blipFill>
        <p:spPr>
          <a:xfrm rot="10800000">
            <a:off x="-43544" y="4396150"/>
            <a:ext cx="7469779" cy="2643343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7CFC31E5-870F-287B-B8EC-3E749F11B98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913" y="5717822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0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Forma&#10;&#10;Descripción generada automáticamente con confianza baja">
            <a:extLst>
              <a:ext uri="{FF2B5EF4-FFF2-40B4-BE49-F238E27FC236}">
                <a16:creationId xmlns:a16="http://schemas.microsoft.com/office/drawing/2014/main" id="{9E1A9B8B-CB8D-2F05-F3B6-9F9A8C20B3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6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DB26CF8B-7CAF-DAE0-AB18-9E4B58A59E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3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E39B4CC-93AC-4487-C77F-B51FCF7297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687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58.xml"/><Relationship Id="rId24" Type="http://schemas.openxmlformats.org/officeDocument/2006/relationships/theme" Target="../theme/theme2.xml"/><Relationship Id="rId25" Type="http://schemas.openxmlformats.org/officeDocument/2006/relationships/tags" Target="../tags/tag1.xml"/><Relationship Id="rId26" Type="http://schemas.openxmlformats.org/officeDocument/2006/relationships/tags" Target="../tags/tag2.xml"/><Relationship Id="rId27" Type="http://schemas.openxmlformats.org/officeDocument/2006/relationships/tags" Target="../tags/tag3.xml"/><Relationship Id="rId28" Type="http://schemas.openxmlformats.org/officeDocument/2006/relationships/tags" Target="../tags/tag4.xml"/><Relationship Id="rId29" Type="http://schemas.openxmlformats.org/officeDocument/2006/relationships/tags" Target="../tags/tag5.xml"/><Relationship Id="rId30" Type="http://schemas.openxmlformats.org/officeDocument/2006/relationships/tags" Target="../tags/tag6.xml"/><Relationship Id="rId31" Type="http://schemas.openxmlformats.org/officeDocument/2006/relationships/tags" Target="../tags/tag7.xml"/><Relationship Id="rId32" Type="http://schemas.openxmlformats.org/officeDocument/2006/relationships/tags" Target="../tags/tag8.xml"/><Relationship Id="rId33" Type="http://schemas.openxmlformats.org/officeDocument/2006/relationships/tags" Target="../tags/tag9.xml"/><Relationship Id="rId34" Type="http://schemas.openxmlformats.org/officeDocument/2006/relationships/tags" Target="../tags/tag10.xml"/><Relationship Id="rId35" Type="http://schemas.openxmlformats.org/officeDocument/2006/relationships/tags" Target="../tags/tag11.xml"/><Relationship Id="rId36" Type="http://schemas.openxmlformats.org/officeDocument/2006/relationships/tags" Target="../tags/tag12.xml"/><Relationship Id="rId37" Type="http://schemas.openxmlformats.org/officeDocument/2006/relationships/tags" Target="../tags/tag13.xml"/><Relationship Id="rId38" Type="http://schemas.openxmlformats.org/officeDocument/2006/relationships/tags" Target="../tags/tag14.xml"/><Relationship Id="rId39" Type="http://schemas.openxmlformats.org/officeDocument/2006/relationships/tags" Target="../tags/tag15.xml"/><Relationship Id="rId40" Type="http://schemas.openxmlformats.org/officeDocument/2006/relationships/tags" Target="../tags/tag16.xml"/><Relationship Id="rId41" Type="http://schemas.openxmlformats.org/officeDocument/2006/relationships/tags" Target="../tags/tag17.xml"/><Relationship Id="rId42" Type="http://schemas.openxmlformats.org/officeDocument/2006/relationships/tags" Target="../tags/tag18.xml"/><Relationship Id="rId43" Type="http://schemas.openxmlformats.org/officeDocument/2006/relationships/tags" Target="../tags/tag19.xml"/><Relationship Id="rId44" Type="http://schemas.openxmlformats.org/officeDocument/2006/relationships/oleObject" Target="../embeddings/oleObject1.bin"/><Relationship Id="rId45" Type="http://schemas.openxmlformats.org/officeDocument/2006/relationships/image" Target="../media/image35.emf"/><Relationship Id="rId46" Type="http://schemas.openxmlformats.org/officeDocument/2006/relationships/image" Target="../media/image3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6761BB-9BE4-7CA3-73EA-8C317F7E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526D0F-9A59-A431-8338-05397A01F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373CC7-31E5-80F6-FF63-86BCA446B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B2AB2-DBF2-40CC-99D7-E7E644EC008C}" type="datetimeFigureOut">
              <a:rPr lang="es-PE" smtClean="0"/>
              <a:t>4/12/23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AD2D0C-5FB9-0EAA-6AC7-387BF6A5F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E48EE8-54D0-A67E-EDBD-B671749EF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70C23C3-8C6F-9C67-9681-8212BAE01383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205413" y="6736080"/>
            <a:ext cx="1803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PE" sz="8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Datos elaborados por BCP para uso Interno</a:t>
            </a:r>
          </a:p>
        </p:txBody>
      </p:sp>
    </p:spTree>
    <p:extLst>
      <p:ext uri="{BB962C8B-B14F-4D97-AF65-F5344CB8AC3E}">
        <p14:creationId xmlns:p14="http://schemas.microsoft.com/office/powerpoint/2010/main" val="208173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13" r:id="rId1"/>
    <p:sldLayoutId id="2147485314" r:id="rId2"/>
    <p:sldLayoutId id="2147485315" r:id="rId3"/>
    <p:sldLayoutId id="2147485316" r:id="rId4"/>
    <p:sldLayoutId id="2147484566" r:id="rId5"/>
    <p:sldLayoutId id="2147485317" r:id="rId6"/>
    <p:sldLayoutId id="2147485318" r:id="rId7"/>
    <p:sldLayoutId id="2147485319" r:id="rId8"/>
    <p:sldLayoutId id="2147485311" r:id="rId9"/>
    <p:sldLayoutId id="2147483669" r:id="rId10"/>
    <p:sldLayoutId id="2147483670" r:id="rId11"/>
    <p:sldLayoutId id="2147483671" r:id="rId12"/>
    <p:sldLayoutId id="2147485320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5321" r:id="rId19"/>
    <p:sldLayoutId id="2147485322" r:id="rId20"/>
    <p:sldLayoutId id="2147485323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  <p:sldLayoutId id="2147483690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8045537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413" imgH="416" progId="TCLayout.ActiveDocument.1">
                  <p:embed/>
                </p:oleObj>
              </mc:Choice>
              <mc:Fallback>
                <p:oleObj name="think-cell Slide" r:id="rId44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/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PE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6"/>
            </p:custDataLst>
          </p:nvPr>
        </p:nvSpPr>
        <p:spPr>
          <a:xfrm>
            <a:off x="554736" y="575316"/>
            <a:ext cx="10133636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pPr lvl="0"/>
            <a:r>
              <a:rPr lang="es-PE"/>
              <a:t>Click to edit Master title style</a:t>
            </a:r>
          </a:p>
        </p:txBody>
      </p:sp>
      <p:sp>
        <p:nvSpPr>
          <p:cNvPr id="4" name="Sticker" hidden="1">
            <a:extLst>
              <a:ext uri="{FF2B5EF4-FFF2-40B4-BE49-F238E27FC236}">
                <a16:creationId xmlns:a16="http://schemas.microsoft.com/office/drawing/2014/main" id="{F9BB011A-568C-4B05-AE57-EB000B2FD8BB}"/>
              </a:ext>
            </a:extLst>
          </p:cNvPr>
          <p:cNvSpPr txBox="1"/>
          <p:nvPr userDrawn="1"/>
        </p:nvSpPr>
        <p:spPr>
          <a:xfrm>
            <a:off x="554736" y="1384523"/>
            <a:ext cx="344646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>
              <a:spcBef>
                <a:spcPts val="300"/>
              </a:spcBef>
              <a:spcAft>
                <a:spcPts val="300"/>
              </a:spcAft>
              <a:buNone/>
              <a:defRPr sz="800" b="1" cap="all" baseline="0"/>
            </a:lvl1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STICKER</a:t>
            </a:r>
          </a:p>
        </p:txBody>
      </p:sp>
      <p:sp>
        <p:nvSpPr>
          <p:cNvPr id="169" name="ACET" hidden="1">
            <a:extLst>
              <a:ext uri="{FF2B5EF4-FFF2-40B4-BE49-F238E27FC236}">
                <a16:creationId xmlns:a16="http://schemas.microsoft.com/office/drawing/2014/main" id="{62CF7362-20CB-4908-AFFE-D4E2B9A5DF3B}"/>
              </a:ext>
            </a:extLst>
          </p:cNvPr>
          <p:cNvSpPr txBox="1"/>
          <p:nvPr userDrawn="1">
            <p:custDataLst>
              <p:tags r:id="rId27"/>
            </p:custDataLst>
          </p:nvPr>
        </p:nvSpPr>
        <p:spPr>
          <a:xfrm>
            <a:off x="5987739" y="2170800"/>
            <a:ext cx="3049253" cy="5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​"/>
              <a:defRPr sz="1600" b="1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Título</a:t>
            </a:r>
          </a:p>
          <a:p>
            <a:pPr lvl="0" rtl="0"/>
            <a:r>
              <a:rPr lang="es-PE" b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Unidad de medida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F3293-4EFE-461D-940D-7EE66BAE3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0800"/>
            <a:ext cx="2500043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s-PE"/>
              <a:t>Click to edit Master text styles</a:t>
            </a:r>
          </a:p>
          <a:p>
            <a:pPr lvl="1"/>
            <a:r>
              <a:rPr lang="es-PE"/>
              <a:t>Second level</a:t>
            </a:r>
          </a:p>
          <a:p>
            <a:pPr lvl="2"/>
            <a:r>
              <a:rPr lang="es-PE"/>
              <a:t>Third level</a:t>
            </a:r>
          </a:p>
          <a:p>
            <a:pPr lvl="3"/>
            <a:r>
              <a:rPr lang="es-PE"/>
              <a:t>Fourth level</a:t>
            </a:r>
          </a:p>
          <a:p>
            <a:pPr lvl="4"/>
            <a:r>
              <a:rPr lang="es-PE"/>
              <a:t>Fifth level</a:t>
            </a:r>
          </a:p>
        </p:txBody>
      </p:sp>
      <p:grpSp>
        <p:nvGrpSpPr>
          <p:cNvPr id="170" name="LegendLines" hidden="1">
            <a:extLst>
              <a:ext uri="{FF2B5EF4-FFF2-40B4-BE49-F238E27FC236}">
                <a16:creationId xmlns:a16="http://schemas.microsoft.com/office/drawing/2014/main" id="{33F634F0-FBC3-4178-85C8-3F7A952B3595}"/>
              </a:ext>
            </a:extLst>
          </p:cNvPr>
          <p:cNvGrpSpPr/>
          <p:nvPr userDrawn="1"/>
        </p:nvGrpSpPr>
        <p:grpSpPr>
          <a:xfrm>
            <a:off x="10304608" y="3150223"/>
            <a:ext cx="1332656" cy="958286"/>
            <a:chOff x="10162879" y="3243772"/>
            <a:chExt cx="1332656" cy="958286"/>
          </a:xfrm>
        </p:grpSpPr>
        <p:sp>
          <p:nvSpPr>
            <p:cNvPr id="171" name="Legend1">
              <a:extLst>
                <a:ext uri="{FF2B5EF4-FFF2-40B4-BE49-F238E27FC236}">
                  <a16:creationId xmlns:a16="http://schemas.microsoft.com/office/drawing/2014/main" id="{A3D806B2-BDAA-45B9-A6A0-277BB33BE6C8}"/>
                </a:ext>
              </a:extLst>
            </p:cNvPr>
            <p:cNvSpPr txBox="1"/>
            <p:nvPr/>
          </p:nvSpPr>
          <p:spPr>
            <a:xfrm>
              <a:off x="10886522" y="3243772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72" name="Legend2">
              <a:extLst>
                <a:ext uri="{FF2B5EF4-FFF2-40B4-BE49-F238E27FC236}">
                  <a16:creationId xmlns:a16="http://schemas.microsoft.com/office/drawing/2014/main" id="{29062F65-624B-4548-934F-DD638CBCA045}"/>
                </a:ext>
              </a:extLst>
            </p:cNvPr>
            <p:cNvSpPr txBox="1"/>
            <p:nvPr/>
          </p:nvSpPr>
          <p:spPr>
            <a:xfrm>
              <a:off x="10886522" y="3615193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73" name="Legend3">
              <a:extLst>
                <a:ext uri="{FF2B5EF4-FFF2-40B4-BE49-F238E27FC236}">
                  <a16:creationId xmlns:a16="http://schemas.microsoft.com/office/drawing/2014/main" id="{CEDC7BBB-C552-4CD4-9EC1-E488D9BC408F}"/>
                </a:ext>
              </a:extLst>
            </p:cNvPr>
            <p:cNvSpPr txBox="1"/>
            <p:nvPr/>
          </p:nvSpPr>
          <p:spPr>
            <a:xfrm>
              <a:off x="10886522" y="398661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74" name="LineLegend3">
              <a:extLst>
                <a:ext uri="{FF2B5EF4-FFF2-40B4-BE49-F238E27FC236}">
                  <a16:creationId xmlns:a16="http://schemas.microsoft.com/office/drawing/2014/main" id="{425DB330-DBC2-4C11-BF6B-2E971089E8D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409278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s-PE" sz="1400" baseline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5" name="LineLegend2">
              <a:extLst>
                <a:ext uri="{FF2B5EF4-FFF2-40B4-BE49-F238E27FC236}">
                  <a16:creationId xmlns:a16="http://schemas.microsoft.com/office/drawing/2014/main" id="{E6EF51A5-8689-4567-875E-253E6F81EFF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719425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s-PE" sz="1400" baseline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6" name="LineLegend1">
              <a:extLst>
                <a:ext uri="{FF2B5EF4-FFF2-40B4-BE49-F238E27FC236}">
                  <a16:creationId xmlns:a16="http://schemas.microsoft.com/office/drawing/2014/main" id="{83DC1A92-308E-4A30-8E7D-81B4C2E297C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35149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s-PE" sz="1400" baseline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77" name="LegendMoons" hidden="1">
            <a:extLst>
              <a:ext uri="{FF2B5EF4-FFF2-40B4-BE49-F238E27FC236}">
                <a16:creationId xmlns:a16="http://schemas.microsoft.com/office/drawing/2014/main" id="{777F7DD3-71AE-4775-B56B-F58CFBFE828F}"/>
              </a:ext>
            </a:extLst>
          </p:cNvPr>
          <p:cNvGrpSpPr/>
          <p:nvPr userDrawn="1"/>
        </p:nvGrpSpPr>
        <p:grpSpPr>
          <a:xfrm>
            <a:off x="10675619" y="1145373"/>
            <a:ext cx="961645" cy="1731859"/>
            <a:chOff x="7723680" y="1702457"/>
            <a:chExt cx="961645" cy="1731859"/>
          </a:xfrm>
        </p:grpSpPr>
        <p:sp>
          <p:nvSpPr>
            <p:cNvPr id="178" name="Legend1">
              <a:extLst>
                <a:ext uri="{FF2B5EF4-FFF2-40B4-BE49-F238E27FC236}">
                  <a16:creationId xmlns:a16="http://schemas.microsoft.com/office/drawing/2014/main" id="{71D74EE6-FB4B-41FE-B8E1-5734A895FAD4}"/>
                </a:ext>
              </a:extLst>
            </p:cNvPr>
            <p:cNvSpPr txBox="1"/>
            <p:nvPr/>
          </p:nvSpPr>
          <p:spPr>
            <a:xfrm>
              <a:off x="8076312" y="1709816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86" name="Legend2">
              <a:extLst>
                <a:ext uri="{FF2B5EF4-FFF2-40B4-BE49-F238E27FC236}">
                  <a16:creationId xmlns:a16="http://schemas.microsoft.com/office/drawing/2014/main" id="{57764541-93AC-446E-A352-BA4B59278493}"/>
                </a:ext>
              </a:extLst>
            </p:cNvPr>
            <p:cNvSpPr txBox="1"/>
            <p:nvPr/>
          </p:nvSpPr>
          <p:spPr>
            <a:xfrm>
              <a:off x="8076312" y="2085275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98" name="Legend3">
              <a:extLst>
                <a:ext uri="{FF2B5EF4-FFF2-40B4-BE49-F238E27FC236}">
                  <a16:creationId xmlns:a16="http://schemas.microsoft.com/office/drawing/2014/main" id="{CFE1B418-9F3F-4EF4-BB23-E3188B31A039}"/>
                </a:ext>
              </a:extLst>
            </p:cNvPr>
            <p:cNvSpPr txBox="1"/>
            <p:nvPr/>
          </p:nvSpPr>
          <p:spPr>
            <a:xfrm>
              <a:off x="8076312" y="246073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99" name="Legend4">
              <a:extLst>
                <a:ext uri="{FF2B5EF4-FFF2-40B4-BE49-F238E27FC236}">
                  <a16:creationId xmlns:a16="http://schemas.microsoft.com/office/drawing/2014/main" id="{6E2E4171-D238-4D02-BC76-7122CD4D2BFD}"/>
                </a:ext>
              </a:extLst>
            </p:cNvPr>
            <p:cNvSpPr txBox="1"/>
            <p:nvPr/>
          </p:nvSpPr>
          <p:spPr>
            <a:xfrm>
              <a:off x="8076312" y="2836193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00" name="Legend5">
              <a:extLst>
                <a:ext uri="{FF2B5EF4-FFF2-40B4-BE49-F238E27FC236}">
                  <a16:creationId xmlns:a16="http://schemas.microsoft.com/office/drawing/2014/main" id="{7FE741F6-758B-4D4B-A434-F4C76493D0F9}"/>
                </a:ext>
              </a:extLst>
            </p:cNvPr>
            <p:cNvSpPr txBox="1"/>
            <p:nvPr/>
          </p:nvSpPr>
          <p:spPr>
            <a:xfrm>
              <a:off x="8076312" y="321165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grpSp>
          <p:nvGrpSpPr>
            <p:cNvPr id="201" name="MoonLegend1">
              <a:extLst>
                <a:ext uri="{FF2B5EF4-FFF2-40B4-BE49-F238E27FC236}">
                  <a16:creationId xmlns:a16="http://schemas.microsoft.com/office/drawing/2014/main" id="{BD3DD577-0026-40AB-8575-2F3FEA416A97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28C903E2-F29D-47FC-BE7E-9DDDCAE202A3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5" name="Arc 214">
                <a:extLst>
                  <a:ext uri="{FF2B5EF4-FFF2-40B4-BE49-F238E27FC236}">
                    <a16:creationId xmlns:a16="http://schemas.microsoft.com/office/drawing/2014/main" id="{FB040017-DD09-460A-9CA4-0D304CA478C8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2" name="MoonLegend2">
              <a:extLst>
                <a:ext uri="{FF2B5EF4-FFF2-40B4-BE49-F238E27FC236}">
                  <a16:creationId xmlns:a16="http://schemas.microsoft.com/office/drawing/2014/main" id="{C131C737-AD47-4882-AB7C-A8C94E284A45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A9AD63EE-F881-4075-B7BF-DB871633E125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3" name="Arc 212">
                <a:extLst>
                  <a:ext uri="{FF2B5EF4-FFF2-40B4-BE49-F238E27FC236}">
                    <a16:creationId xmlns:a16="http://schemas.microsoft.com/office/drawing/2014/main" id="{3202367B-534B-4FED-BEAA-6D9F1106258C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3" name="MoonLegend3">
              <a:extLst>
                <a:ext uri="{FF2B5EF4-FFF2-40B4-BE49-F238E27FC236}">
                  <a16:creationId xmlns:a16="http://schemas.microsoft.com/office/drawing/2014/main" id="{82CC05BA-7026-4FE6-8818-CD3151410F24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043E0FC0-CBCE-4083-9EB2-30EEED81B3BB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1" name="Arc 210">
                <a:extLst>
                  <a:ext uri="{FF2B5EF4-FFF2-40B4-BE49-F238E27FC236}">
                    <a16:creationId xmlns:a16="http://schemas.microsoft.com/office/drawing/2014/main" id="{78D573D5-1E9F-4BBC-88A1-DC64CA100E3E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4" name="MoonLegend4">
              <a:extLst>
                <a:ext uri="{FF2B5EF4-FFF2-40B4-BE49-F238E27FC236}">
                  <a16:creationId xmlns:a16="http://schemas.microsoft.com/office/drawing/2014/main" id="{ADA00841-9012-481C-BBA6-2F658E58E1AE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4950EA66-913D-406C-BF68-B41A7EF2717C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9" name="Arc 208">
                <a:extLst>
                  <a:ext uri="{FF2B5EF4-FFF2-40B4-BE49-F238E27FC236}">
                    <a16:creationId xmlns:a16="http://schemas.microsoft.com/office/drawing/2014/main" id="{89770069-8DD0-4F97-A390-B8A7B499871A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5" name="MoonLegend5">
              <a:extLst>
                <a:ext uri="{FF2B5EF4-FFF2-40B4-BE49-F238E27FC236}">
                  <a16:creationId xmlns:a16="http://schemas.microsoft.com/office/drawing/2014/main" id="{6D92039C-1AFC-42D3-8F76-D1AE6D12ED3D}"/>
                </a:ext>
              </a:extLst>
            </p:cNvPr>
            <p:cNvGrpSpPr>
              <a:grpSpLocks noChangeAspect="1"/>
            </p:cNvGrpSpPr>
            <p:nvPr>
              <p:custDataLst>
                <p:tags r:id="rId33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5FBACB7-DFC6-4969-B304-BF1C6C5176D6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7" name="Arc 206">
                <a:extLst>
                  <a:ext uri="{FF2B5EF4-FFF2-40B4-BE49-F238E27FC236}">
                    <a16:creationId xmlns:a16="http://schemas.microsoft.com/office/drawing/2014/main" id="{4CE91074-5B2F-4BFA-85D3-02560405A19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</p:grpSp>
      <p:grpSp>
        <p:nvGrpSpPr>
          <p:cNvPr id="216" name="LegendBoxes" hidden="1">
            <a:extLst>
              <a:ext uri="{FF2B5EF4-FFF2-40B4-BE49-F238E27FC236}">
                <a16:creationId xmlns:a16="http://schemas.microsoft.com/office/drawing/2014/main" id="{CC60B992-338F-4ED0-9073-5CB54AFF62ED}"/>
              </a:ext>
            </a:extLst>
          </p:cNvPr>
          <p:cNvGrpSpPr/>
          <p:nvPr userDrawn="1"/>
        </p:nvGrpSpPr>
        <p:grpSpPr>
          <a:xfrm>
            <a:off x="10702105" y="4381500"/>
            <a:ext cx="935159" cy="1717282"/>
            <a:chOff x="10652400" y="4322824"/>
            <a:chExt cx="935159" cy="1717282"/>
          </a:xfrm>
        </p:grpSpPr>
        <p:sp>
          <p:nvSpPr>
            <p:cNvPr id="217" name="RectangleLegend1">
              <a:extLst>
                <a:ext uri="{FF2B5EF4-FFF2-40B4-BE49-F238E27FC236}">
                  <a16:creationId xmlns:a16="http://schemas.microsoft.com/office/drawing/2014/main" id="{9A1764FF-1E46-46ED-A808-9103803D85D5}"/>
                </a:ext>
              </a:extLst>
            </p:cNvPr>
            <p:cNvSpPr/>
            <p:nvPr/>
          </p:nvSpPr>
          <p:spPr>
            <a:xfrm>
              <a:off x="10652400" y="4344182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8" name="RectangleLegend2">
              <a:extLst>
                <a:ext uri="{FF2B5EF4-FFF2-40B4-BE49-F238E27FC236}">
                  <a16:creationId xmlns:a16="http://schemas.microsoft.com/office/drawing/2014/main" id="{36BF4EE6-59C8-4D56-86B0-82347CEF48C8}"/>
                </a:ext>
              </a:extLst>
            </p:cNvPr>
            <p:cNvSpPr/>
            <p:nvPr/>
          </p:nvSpPr>
          <p:spPr>
            <a:xfrm>
              <a:off x="10652400" y="4723680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9" name="RectangleLegend3">
              <a:extLst>
                <a:ext uri="{FF2B5EF4-FFF2-40B4-BE49-F238E27FC236}">
                  <a16:creationId xmlns:a16="http://schemas.microsoft.com/office/drawing/2014/main" id="{FC5994BE-58AD-4DD8-8C70-0E38FF3AA226}"/>
                </a:ext>
              </a:extLst>
            </p:cNvPr>
            <p:cNvSpPr/>
            <p:nvPr/>
          </p:nvSpPr>
          <p:spPr>
            <a:xfrm>
              <a:off x="10652400" y="5097276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0" name="RectangleLegend4">
              <a:extLst>
                <a:ext uri="{FF2B5EF4-FFF2-40B4-BE49-F238E27FC236}">
                  <a16:creationId xmlns:a16="http://schemas.microsoft.com/office/drawing/2014/main" id="{C02B72CF-3066-4C39-AFB2-A7EC8AF8FAC1}"/>
                </a:ext>
              </a:extLst>
            </p:cNvPr>
            <p:cNvSpPr/>
            <p:nvPr/>
          </p:nvSpPr>
          <p:spPr>
            <a:xfrm>
              <a:off x="10652400" y="5470872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1" name="RectangleLegend5">
              <a:extLst>
                <a:ext uri="{FF2B5EF4-FFF2-40B4-BE49-F238E27FC236}">
                  <a16:creationId xmlns:a16="http://schemas.microsoft.com/office/drawing/2014/main" id="{E2C493FA-7FC9-4E19-97ED-F736D2416469}"/>
                </a:ext>
              </a:extLst>
            </p:cNvPr>
            <p:cNvSpPr/>
            <p:nvPr/>
          </p:nvSpPr>
          <p:spPr>
            <a:xfrm>
              <a:off x="10652400" y="5844468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2" name="Legend1">
              <a:extLst>
                <a:ext uri="{FF2B5EF4-FFF2-40B4-BE49-F238E27FC236}">
                  <a16:creationId xmlns:a16="http://schemas.microsoft.com/office/drawing/2014/main" id="{689C56F5-C8BC-4875-9760-8C447AF4F092}"/>
                </a:ext>
              </a:extLst>
            </p:cNvPr>
            <p:cNvSpPr txBox="1"/>
            <p:nvPr/>
          </p:nvSpPr>
          <p:spPr>
            <a:xfrm>
              <a:off x="10978546" y="432282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3" name="Legend2">
              <a:extLst>
                <a:ext uri="{FF2B5EF4-FFF2-40B4-BE49-F238E27FC236}">
                  <a16:creationId xmlns:a16="http://schemas.microsoft.com/office/drawing/2014/main" id="{34989B9F-83CF-4E4F-88DB-82DBEB461457}"/>
                </a:ext>
              </a:extLst>
            </p:cNvPr>
            <p:cNvSpPr txBox="1"/>
            <p:nvPr/>
          </p:nvSpPr>
          <p:spPr>
            <a:xfrm>
              <a:off x="10978546" y="4702322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4" name="Legend3">
              <a:extLst>
                <a:ext uri="{FF2B5EF4-FFF2-40B4-BE49-F238E27FC236}">
                  <a16:creationId xmlns:a16="http://schemas.microsoft.com/office/drawing/2014/main" id="{E7A195A4-70F8-4AE7-8870-C2A1FE6B1FC6}"/>
                </a:ext>
              </a:extLst>
            </p:cNvPr>
            <p:cNvSpPr txBox="1"/>
            <p:nvPr/>
          </p:nvSpPr>
          <p:spPr>
            <a:xfrm>
              <a:off x="10978546" y="5081820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5" name="Legend4">
              <a:extLst>
                <a:ext uri="{FF2B5EF4-FFF2-40B4-BE49-F238E27FC236}">
                  <a16:creationId xmlns:a16="http://schemas.microsoft.com/office/drawing/2014/main" id="{B0363EAC-03D7-4DBE-8EEB-E5FAE24B1774}"/>
                </a:ext>
              </a:extLst>
            </p:cNvPr>
            <p:cNvSpPr txBox="1"/>
            <p:nvPr/>
          </p:nvSpPr>
          <p:spPr>
            <a:xfrm>
              <a:off x="10978546" y="5453241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6" name="Legend5">
              <a:extLst>
                <a:ext uri="{FF2B5EF4-FFF2-40B4-BE49-F238E27FC236}">
                  <a16:creationId xmlns:a16="http://schemas.microsoft.com/office/drawing/2014/main" id="{ED02A325-9E5B-4DEB-9EF5-059CD78F0699}"/>
                </a:ext>
              </a:extLst>
            </p:cNvPr>
            <p:cNvSpPr txBox="1"/>
            <p:nvPr/>
          </p:nvSpPr>
          <p:spPr>
            <a:xfrm>
              <a:off x="10978545" y="5824662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</p:grpSp>
      <p:pic>
        <p:nvPicPr>
          <p:cNvPr id="156" name="Gráfico 24" descr="Gráfico 24">
            <a:extLst>
              <a:ext uri="{FF2B5EF4-FFF2-40B4-BE49-F238E27FC236}">
                <a16:creationId xmlns:a16="http://schemas.microsoft.com/office/drawing/2014/main" id="{6F9BFF23-7B29-4D4D-9324-E36609154EB6}"/>
              </a:ext>
            </a:extLst>
          </p:cNvPr>
          <p:cNvPicPr>
            <a:picLocks noChangeAspect="1"/>
          </p:cNvPicPr>
          <p:nvPr userDrawn="1"/>
        </p:nvPicPr>
        <p:blipFill>
          <a:blip r:embed="rId4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4. Footnote" hidden="1">
            <a:extLst>
              <a:ext uri="{FF2B5EF4-FFF2-40B4-BE49-F238E27FC236}">
                <a16:creationId xmlns:a16="http://schemas.microsoft.com/office/drawing/2014/main" id="{BA3CA7DB-0546-4AF6-BCE1-3DB17EB76074}"/>
              </a:ext>
            </a:extLst>
          </p:cNvPr>
          <p:cNvSpPr txBox="1"/>
          <p:nvPr userDrawn="1">
            <p:custDataLst>
              <p:tags r:id="rId28"/>
            </p:custDataLst>
          </p:nvPr>
        </p:nvSpPr>
        <p:spPr>
          <a:xfrm>
            <a:off x="553972" y="6097425"/>
            <a:ext cx="7278624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203200" marR="0" lvl="0" indent="-2127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cs typeface="Arial" panose="020B0604020202020204" pitchFamily="34" charset="0"/>
              </a:defRPr>
            </a:lvl1pPr>
          </a:lstStyle>
          <a:p>
            <a:pPr lvl="0" rtl="0"/>
            <a:r>
              <a:rPr lang="es-PE" err="1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Footnotes</a:t>
            </a:r>
            <a:endParaRPr lang="es-PE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89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  <p:sldLayoutId id="2147485106" r:id="rId15"/>
    <p:sldLayoutId id="2147485147" r:id="rId16"/>
    <p:sldLayoutId id="2147485310" r:id="rId17"/>
    <p:sldLayoutId id="2147485200" r:id="rId18"/>
    <p:sldLayoutId id="2147485201" r:id="rId19"/>
    <p:sldLayoutId id="2147485202" r:id="rId20"/>
    <p:sldLayoutId id="2147485203" r:id="rId21"/>
    <p:sldLayoutId id="2147485204" r:id="rId22"/>
    <p:sldLayoutId id="2147485205" r:id="rId2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s-ES" sz="2500" b="1" kern="1200" spc="0" baseline="0" dirty="0">
          <a:ln w="6350" cap="flat">
            <a:noFill/>
            <a:miter lim="800000"/>
          </a:ln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  <a:sym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SzPct val="100000"/>
        <a:buFont typeface="Segoe UI" panose="020B0502040204020203" pitchFamily="34" charset="0"/>
        <a:buChar char="​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1pPr>
      <a:lvl2pPr marL="18288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Wingdings" panose="05000000000000000000" pitchFamily="2" charset="2"/>
        <a:buChar char="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2pPr>
      <a:lvl3pPr marL="36576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Symbol" panose="05050102010706020507" pitchFamily="18" charset="2"/>
        <a:buChar char="-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Symbol" panose="05050102010706020507" pitchFamily="18" charset="2"/>
        <a:buChar char="-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4pPr>
      <a:lvl5pPr marL="73152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Symbol" panose="05050102010706020507" pitchFamily="18" charset="2"/>
        <a:buChar char="-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0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adroTexto 101">
            <a:extLst>
              <a:ext uri="{FF2B5EF4-FFF2-40B4-BE49-F238E27FC236}">
                <a16:creationId xmlns:a16="http://schemas.microsoft.com/office/drawing/2014/main" id="{8354604C-C185-BC52-D899-5F8AA395BF4B}"/>
              </a:ext>
            </a:extLst>
          </p:cNvPr>
          <p:cNvSpPr txBox="1"/>
          <p:nvPr/>
        </p:nvSpPr>
        <p:spPr>
          <a:xfrm>
            <a:off x="4370767" y="5799822"/>
            <a:ext cx="1173491" cy="2923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3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ssion One" panose="02000506080000020004"/>
                <a:ea typeface="+mn-ea"/>
                <a:cs typeface="+mn-cs"/>
              </a:rPr>
              <a:t>Bugs</a:t>
            </a:r>
            <a:endParaRPr lang="es-PE" sz="13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ssion One" panose="02000506080000020004"/>
            </a:endParaRP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8861A679-1C48-FB7A-4F38-A11DCC709711}"/>
              </a:ext>
            </a:extLst>
          </p:cNvPr>
          <p:cNvSpPr txBox="1"/>
          <p:nvPr/>
        </p:nvSpPr>
        <p:spPr>
          <a:xfrm>
            <a:off x="5590923" y="5799670"/>
            <a:ext cx="1042384" cy="29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300" b="1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ssion One" panose="02000506080000020004"/>
                <a:ea typeface="+mn-ea"/>
                <a:cs typeface="+mn-cs"/>
              </a:rPr>
              <a:t>Releases</a:t>
            </a:r>
            <a:r>
              <a:rPr lang="es-PE" sz="1300" b="1">
                <a:solidFill>
                  <a:srgbClr val="FFFFFF"/>
                </a:solidFill>
                <a:latin typeface="Passion One" panose="02000506080000020004"/>
              </a:rPr>
              <a:t>*</a:t>
            </a:r>
            <a:endParaRPr lang="es-PE" sz="13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ssion One" panose="02000506080000020004"/>
            </a:endParaRPr>
          </a:p>
        </p:txBody>
      </p:sp>
      <p:graphicFrame>
        <p:nvGraphicFramePr>
          <p:cNvPr id="46" name="Tabla 45">
            <a:extLst>
              <a:ext uri="{FF2B5EF4-FFF2-40B4-BE49-F238E27FC236}">
                <a16:creationId xmlns:a16="http://schemas.microsoft.com/office/drawing/2014/main" id="{380A7353-0FD6-F005-ECCA-03B0B5A15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81751"/>
              </p:ext>
            </p:extLst>
          </p:nvPr>
        </p:nvGraphicFramePr>
        <p:xfrm>
          <a:off x="107256" y="1007241"/>
          <a:ext cx="8945798" cy="591027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06475">
                  <a:extLst>
                    <a:ext uri="{9D8B030D-6E8A-4147-A177-3AD203B41FA5}">
                      <a16:colId xmlns:a16="http://schemas.microsoft.com/office/drawing/2014/main" val="3064209377"/>
                    </a:ext>
                  </a:extLst>
                </a:gridCol>
                <a:gridCol w="1352469">
                  <a:extLst>
                    <a:ext uri="{9D8B030D-6E8A-4147-A177-3AD203B41FA5}">
                      <a16:colId xmlns:a16="http://schemas.microsoft.com/office/drawing/2014/main" val="3571590421"/>
                    </a:ext>
                  </a:extLst>
                </a:gridCol>
                <a:gridCol w="1143482">
                  <a:extLst>
                    <a:ext uri="{9D8B030D-6E8A-4147-A177-3AD203B41FA5}">
                      <a16:colId xmlns:a16="http://schemas.microsoft.com/office/drawing/2014/main" val="3416381208"/>
                    </a:ext>
                  </a:extLst>
                </a:gridCol>
                <a:gridCol w="1210236">
                  <a:extLst>
                    <a:ext uri="{9D8B030D-6E8A-4147-A177-3AD203B41FA5}">
                      <a16:colId xmlns:a16="http://schemas.microsoft.com/office/drawing/2014/main" val="3461968550"/>
                    </a:ext>
                  </a:extLst>
                </a:gridCol>
                <a:gridCol w="1116106">
                  <a:extLst>
                    <a:ext uri="{9D8B030D-6E8A-4147-A177-3AD203B41FA5}">
                      <a16:colId xmlns:a16="http://schemas.microsoft.com/office/drawing/2014/main" val="3727708425"/>
                    </a:ext>
                  </a:extLst>
                </a:gridCol>
                <a:gridCol w="1169894">
                  <a:extLst>
                    <a:ext uri="{9D8B030D-6E8A-4147-A177-3AD203B41FA5}">
                      <a16:colId xmlns:a16="http://schemas.microsoft.com/office/drawing/2014/main" val="4167475316"/>
                    </a:ext>
                  </a:extLst>
                </a:gridCol>
                <a:gridCol w="2047136">
                  <a:extLst>
                    <a:ext uri="{9D8B030D-6E8A-4147-A177-3AD203B41FA5}">
                      <a16:colId xmlns:a16="http://schemas.microsoft.com/office/drawing/2014/main" val="1320025689"/>
                    </a:ext>
                  </a:extLst>
                </a:gridCol>
              </a:tblGrid>
              <a:tr h="5656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latin typeface="Inter"/>
                        </a:rPr>
                        <a:t>GPM's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dirty="0">
                          <a:latin typeface="Inter"/>
                        </a:rPr>
                        <a:t>Equipo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noProof="1">
                          <a:latin typeface="Inter"/>
                        </a:rPr>
                        <a:t>Cycle</a:t>
                      </a:r>
                      <a:r>
                        <a:rPr lang="es-ES" sz="1100">
                          <a:latin typeface="Inter"/>
                        </a:rPr>
                        <a:t> Time*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>
                          <a:latin typeface="Inter"/>
                        </a:rPr>
                        <a:t>Deudas </a:t>
                      </a:r>
                      <a:r>
                        <a:rPr lang="es-ES" sz="1100" noProof="1">
                          <a:latin typeface="Inter"/>
                        </a:rPr>
                        <a:t>Tecnicas</a:t>
                      </a:r>
                      <a:r>
                        <a:rPr lang="es-ES" sz="1100">
                          <a:latin typeface="Inter"/>
                        </a:rPr>
                        <a:t>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>
                          <a:latin typeface="Inter"/>
                        </a:rPr>
                        <a:t>Bugs*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>
                          <a:latin typeface="Inter"/>
                        </a:rPr>
                        <a:t>Despliegues*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noProof="1">
                          <a:latin typeface="Inter"/>
                        </a:rPr>
                        <a:t>Work Breakdown*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527683"/>
                  </a:ext>
                </a:extLst>
              </a:tr>
              <a:tr h="565651">
                <a:tc rowSpan="3">
                  <a:txBody>
                    <a:bodyPr/>
                    <a:lstStyle/>
                    <a:p>
                      <a:pPr algn="ctr"/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Retail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>
                          <a:solidFill>
                            <a:srgbClr val="FFFFFF"/>
                          </a:solidFill>
                          <a:latin typeface="Inter"/>
                        </a:rPr>
                        <a:t>Marketplace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🔵 6d</a:t>
                      </a:r>
                      <a:br/>
                      <a:r>
                        <a:t> (⬆ - 5d 15h)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20 / 4</a:t>
                      </a:r>
                      <a:br/>
                      <a:r>
                        <a:t> (⬆ - 1.0)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38 / 15</a:t>
                      </a:r>
                      <a:br/>
                      <a:r>
                        <a:t> (⬇ + 3.0)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72 (47 - 21 - 4)</a:t>
                      </a:r>
                      <a:br/>
                      <a:r>
                        <a:t> (⬇ - 1.0)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79.25% - 17.36% - 3.4%</a:t>
                      </a:r>
                      <a:br/>
                      <a:r>
                        <a:t> (⬆ - 4.09% / ⬆ - 2.01%)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060797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noProof="1">
                          <a:solidFill>
                            <a:schemeClr val="bg1"/>
                          </a:solidFill>
                          <a:latin typeface="Inter"/>
                        </a:rPr>
                        <a:t>Promos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10d 20h</a:t>
                      </a:r>
                      <a:br/>
                      <a:r>
                        <a:t> (⬇ + 4d 3h)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1</a:t>
                      </a:r>
                      <a:br/>
                      <a:r>
                        <a:t> (⬆ - 1.0)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18 / 2</a:t>
                      </a:r>
                      <a:br/>
                      <a:r>
                        <a:t> (⬇ + 2.0)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82 (51 - 22 - 9)</a:t>
                      </a:r>
                      <a:br/>
                      <a:r>
                        <a:t> (⬇ - 7.0)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67.39% - 24.42% - 8.19%</a:t>
                      </a:r>
                      <a:br/>
                      <a:r>
                        <a:t> (⬇ + 15.54% / ⬇ + 4.66%)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970880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noProof="1">
                          <a:solidFill>
                            <a:schemeClr val="bg1"/>
                          </a:solidFill>
                          <a:latin typeface="Inter"/>
                        </a:rPr>
                        <a:t>Gas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🔵 3d 14h</a:t>
                      </a:r>
                      <a:br/>
                      <a:r>
                        <a:t> (⬆ - 5d 15h)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 / 0</a:t>
                      </a:r>
                      <a:br/>
                      <a:r>
                        <a:t> (⬇ + 6.0)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32 (15 - 11 - 6)</a:t>
                      </a:r>
                      <a:br/>
                      <a:r>
                        <a:t> (⬇ - 1.0)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72.18% - 20.55% - 7.27%</a:t>
                      </a:r>
                      <a:br/>
                      <a:r>
                        <a:t> (⬇ + 5.8% / ⬇ + 0.97%)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370604"/>
                  </a:ext>
                </a:extLst>
              </a:tr>
              <a:tr h="565651">
                <a:tc row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Financial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Tipo Cambio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🔵 5d</a:t>
                      </a:r>
                      <a:br/>
                      <a:r>
                        <a:t> (⬆ - 6d 5h)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11 / 1</a:t>
                      </a:r>
                      <a:br/>
                      <a:r>
                        <a:t> (⬆ - 1.0)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 / 4</a:t>
                      </a:r>
                      <a:br/>
                      <a:r>
                        <a:t> (⬇ + 4.0)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23 (10 - 12 - 1)</a:t>
                      </a:r>
                      <a:br/>
                      <a:r>
                        <a:t> (⬇ - 2.0)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81.6% - 12.23% - 6.17%</a:t>
                      </a:r>
                      <a:br/>
                      <a:r>
                        <a:t> (⬇ + 8.02% / ⬆ - 12.46%)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167824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A71B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Remesas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8d 12h</a:t>
                      </a:r>
                      <a:br/>
                      <a:r>
                        <a:t> (⬇ + 3d 17h)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21 / 3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 / 2</a:t>
                      </a:r>
                      <a:br/>
                      <a:r>
                        <a:t> (⬆ - 1.0)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50 (27 - 15 - 8)</a:t>
                      </a:r>
                      <a:br/>
                      <a:r>
                        <a:t> (⬇ - 3.0)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76.97% - 14.43% - 8.6%</a:t>
                      </a:r>
                      <a:br/>
                      <a:r>
                        <a:t> (⬇ + 7.02% / ⬇ + 2.15%)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660438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  <a:solidFill>
                      <a:srgbClr val="9A71B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Seguros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🔵 4d 1h</a:t>
                      </a:r>
                      <a:br/>
                      <a:r>
                        <a:t> (⬆ - 11d 15h)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 / 0</a:t>
                      </a:r>
                      <a:br/>
                      <a:r>
                        <a:t> (⬇ + 1.0)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19 (11 - 6 - 2)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96.49% - 2.12% - 1.39%</a:t>
                      </a:r>
                      <a:br/>
                      <a:r>
                        <a:t> (⬆ - 13.51% / ⬆ - 3.64%)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418814"/>
                  </a:ext>
                </a:extLst>
              </a:tr>
              <a:tr h="565651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Negocios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Checkout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12d 15h</a:t>
                      </a:r>
                      <a:br/>
                      <a:r>
                        <a:t> (⬇ + 11d 2h)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11 (2 - 4 - 5)</a:t>
                      </a:r>
                      <a:br/>
                      <a:r>
                        <a:t> (⬆ + 5.0)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64.26% - 28.03% - 7.71%</a:t>
                      </a:r>
                      <a:br/>
                      <a:r>
                        <a:t> (⬇ + 24.52% / ⬆ - 7.78%)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704774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Tap2phone</a:t>
                      </a:r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10d 1h</a:t>
                      </a:r>
                      <a:br/>
                      <a:r>
                        <a:t> (⬇ + 4d 13h)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33 (22 - 9 - 2)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79.25% - 3.93% - 16.82%</a:t>
                      </a:r>
                      <a:br/>
                      <a:r>
                        <a:t> (⬆ - 5.13% / ⬇ + 10.16%)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140214"/>
                  </a:ext>
                </a:extLst>
              </a:tr>
              <a:tr h="5656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Product CX</a:t>
                      </a:r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Crm</a:t>
                      </a:r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🔵 3d 17h</a:t>
                      </a:r>
                      <a:br/>
                      <a:r>
                        <a:t> (⬆ - 2d 21h)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4 / 1</a:t>
                      </a:r>
                      <a:br/>
                      <a:r>
                        <a:t> (⬇ + 3.0)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 / 2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16 (8 - 5 - 3)</a:t>
                      </a:r>
                      <a:br/>
                      <a:r>
                        <a:t> (⬇ - 6.0)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61.06% - 34.73% - 4.2%</a:t>
                      </a:r>
                      <a:br/>
                      <a:r>
                        <a:t> (⬇ + 25.14% / ⬆ - 18.12%)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65957"/>
                  </a:ext>
                </a:extLst>
              </a:tr>
            </a:tbl>
          </a:graphicData>
        </a:graphic>
      </p:graphicFrame>
      <p:sp>
        <p:nvSpPr>
          <p:cNvPr id="118" name="Título 3">
            <a:extLst>
              <a:ext uri="{FF2B5EF4-FFF2-40B4-BE49-F238E27FC236}">
                <a16:creationId xmlns:a16="http://schemas.microsoft.com/office/drawing/2014/main" id="{AAB7676C-2A35-C67D-A58E-E6C24BDC7C14}"/>
              </a:ext>
            </a:extLst>
          </p:cNvPr>
          <p:cNvSpPr txBox="1">
            <a:spLocks/>
          </p:cNvSpPr>
          <p:nvPr/>
        </p:nvSpPr>
        <p:spPr>
          <a:xfrm>
            <a:off x="134548" y="-18843"/>
            <a:ext cx="8878814" cy="73866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algn="l">
              <a:defRPr/>
            </a:pPr>
            <a:r>
              <a:rPr lang="es-ES" sz="4800" dirty="0">
                <a:solidFill>
                  <a:srgbClr val="5B008D"/>
                </a:solidFill>
                <a:latin typeface="Passion One"/>
                <a:cs typeface="Calibri"/>
              </a:rPr>
              <a:t>Consolidado de Métricas</a:t>
            </a:r>
            <a:endParaRPr lang="es-ES" sz="4800" dirty="0">
              <a:solidFill>
                <a:srgbClr val="5B008D"/>
              </a:solidFill>
              <a:latin typeface="Passion One"/>
            </a:endParaRPr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06E9F97A-2EF5-49A3-564E-8DD469989A60}"/>
              </a:ext>
            </a:extLst>
          </p:cNvPr>
          <p:cNvSpPr txBox="1">
            <a:spLocks/>
          </p:cNvSpPr>
          <p:nvPr/>
        </p:nvSpPr>
        <p:spPr>
          <a:xfrm>
            <a:off x="125170" y="640817"/>
            <a:ext cx="8878814" cy="27699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algn="l">
              <a:defRPr/>
            </a:pPr>
            <a:r>
              <a:rPr lang="es-ES" sz="1800" dirty="0">
                <a:solidFill>
                  <a:srgbClr val="00C3A2"/>
                </a:solidFill>
                <a:latin typeface="Passion One"/>
                <a:cs typeface="Calibri"/>
              </a:rPr>
              <a:t>Noviembre - 2023</a:t>
            </a:r>
            <a:endParaRPr lang="es-ES" dirty="0">
              <a:solidFill>
                <a:srgbClr val="00C3A2"/>
              </a:solidFill>
              <a:ea typeface="Calibri"/>
            </a:endParaRP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908B767-2C20-FE60-09EA-03CFA2A5B21B}"/>
              </a:ext>
            </a:extLst>
          </p:cNvPr>
          <p:cNvSpPr/>
          <p:nvPr/>
        </p:nvSpPr>
        <p:spPr>
          <a:xfrm>
            <a:off x="9132933" y="1061470"/>
            <a:ext cx="2978704" cy="5597023"/>
          </a:xfrm>
          <a:prstGeom prst="roundRect">
            <a:avLst>
              <a:gd name="adj" fmla="val 5093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374B2BA-05A9-287E-BC0D-90770A590D82}"/>
              </a:ext>
            </a:extLst>
          </p:cNvPr>
          <p:cNvGrpSpPr/>
          <p:nvPr/>
        </p:nvGrpSpPr>
        <p:grpSpPr>
          <a:xfrm>
            <a:off x="9218190" y="1153004"/>
            <a:ext cx="2890523" cy="1305015"/>
            <a:chOff x="9182538" y="1615975"/>
            <a:chExt cx="2899281" cy="1226188"/>
          </a:xfrm>
        </p:grpSpPr>
        <p:pic>
          <p:nvPicPr>
            <p:cNvPr id="57" name="Imagen 56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CA479006-9C1B-0A29-F009-3DADFC7C1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2538" y="1615975"/>
              <a:ext cx="2839545" cy="1226188"/>
            </a:xfrm>
            <a:prstGeom prst="rect">
              <a:avLst/>
            </a:prstGeom>
          </p:spPr>
        </p:pic>
        <p:sp>
          <p:nvSpPr>
            <p:cNvPr id="58" name="TextBox 43">
              <a:extLst>
                <a:ext uri="{FF2B5EF4-FFF2-40B4-BE49-F238E27FC236}">
                  <a16:creationId xmlns:a16="http://schemas.microsoft.com/office/drawing/2014/main" id="{79BDE3BB-761B-FE9B-89BE-94DEBF47F489}"/>
                </a:ext>
              </a:extLst>
            </p:cNvPr>
            <p:cNvSpPr txBox="1"/>
            <p:nvPr/>
          </p:nvSpPr>
          <p:spPr>
            <a:xfrm>
              <a:off x="9233516" y="1887985"/>
              <a:ext cx="2848303" cy="7078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419" sz="1000" noProof="1">
                  <a:solidFill>
                    <a:srgbClr val="69217A"/>
                  </a:solidFill>
                  <a:latin typeface="Flexo"/>
                  <a:ea typeface="+mn-lt"/>
                  <a:cs typeface="+mn-lt"/>
                </a:rPr>
                <a:t>LinearB publica puntos de referencia de la industria para estas métricas de ingeniería y muchas otras, asignando los valores de las métricas en cuatro badges:</a:t>
              </a:r>
              <a:endParaRPr lang="es-419" noProof="1">
                <a:latin typeface="Flexo"/>
                <a:ea typeface="+mn-lt"/>
                <a:cs typeface="+mn-lt"/>
              </a:endParaRPr>
            </a:p>
          </p:txBody>
        </p:sp>
        <p:pic>
          <p:nvPicPr>
            <p:cNvPr id="59" name="Picture 44">
              <a:extLst>
                <a:ext uri="{FF2B5EF4-FFF2-40B4-BE49-F238E27FC236}">
                  <a16:creationId xmlns:a16="http://schemas.microsoft.com/office/drawing/2014/main" id="{39C9DD94-E078-A9EE-73C1-E14F8EE3C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25740" y="2565432"/>
              <a:ext cx="2743200" cy="197427"/>
            </a:xfrm>
            <a:prstGeom prst="rect">
              <a:avLst/>
            </a:prstGeom>
          </p:spPr>
        </p:pic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D64653EE-8617-507B-6BB4-0A67270ACAE1}"/>
                </a:ext>
              </a:extLst>
            </p:cNvPr>
            <p:cNvSpPr txBox="1"/>
            <p:nvPr/>
          </p:nvSpPr>
          <p:spPr>
            <a:xfrm>
              <a:off x="9221951" y="1658882"/>
              <a:ext cx="246292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1000" b="1" noProof="1">
                  <a:solidFill>
                    <a:srgbClr val="69217A"/>
                  </a:solidFill>
                  <a:latin typeface="Inter"/>
                  <a:cs typeface="Calibri"/>
                </a:rPr>
                <a:t>Cycle time</a:t>
              </a:r>
              <a:endParaRPr lang="es-ES" sz="1000" b="1" noProof="1">
                <a:solidFill>
                  <a:srgbClr val="69217A"/>
                </a:solidFill>
                <a:latin typeface="Inter"/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835E9646-7142-4E88-8532-CAD12A57351B}"/>
              </a:ext>
            </a:extLst>
          </p:cNvPr>
          <p:cNvGrpSpPr/>
          <p:nvPr/>
        </p:nvGrpSpPr>
        <p:grpSpPr>
          <a:xfrm>
            <a:off x="9218190" y="2527221"/>
            <a:ext cx="2813270" cy="846843"/>
            <a:chOff x="9191296" y="2911364"/>
            <a:chExt cx="2813270" cy="846843"/>
          </a:xfrm>
        </p:grpSpPr>
        <p:pic>
          <p:nvPicPr>
            <p:cNvPr id="63" name="Imagen 62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0460513A-C8B2-7522-D9EC-0BC78104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1296" y="2912250"/>
              <a:ext cx="2813270" cy="656879"/>
            </a:xfrm>
            <a:prstGeom prst="rect">
              <a:avLst/>
            </a:prstGeom>
          </p:spPr>
        </p:pic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A8A25CB2-0B22-40BE-AD50-FCC96B6A8255}"/>
                </a:ext>
              </a:extLst>
            </p:cNvPr>
            <p:cNvSpPr txBox="1"/>
            <p:nvPr/>
          </p:nvSpPr>
          <p:spPr>
            <a:xfrm>
              <a:off x="9221950" y="2911364"/>
              <a:ext cx="246292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1000" b="1" noProof="1">
                  <a:solidFill>
                    <a:srgbClr val="69217A"/>
                  </a:solidFill>
                  <a:latin typeface="Inter"/>
                  <a:cs typeface="Calibri"/>
                </a:rPr>
                <a:t>Deudas Tecnicas y Bugs</a:t>
              </a:r>
              <a:endParaRPr lang="es-ES" sz="1000" b="1" noProof="1">
                <a:latin typeface="Inter"/>
              </a:endParaRPr>
            </a:p>
          </p:txBody>
        </p:sp>
        <p:sp>
          <p:nvSpPr>
            <p:cNvPr id="65" name="TextBox 43">
              <a:extLst>
                <a:ext uri="{FF2B5EF4-FFF2-40B4-BE49-F238E27FC236}">
                  <a16:creationId xmlns:a16="http://schemas.microsoft.com/office/drawing/2014/main" id="{FFD39C26-73C8-392A-964E-F81A09BA5B09}"/>
                </a:ext>
              </a:extLst>
            </p:cNvPr>
            <p:cNvSpPr txBox="1"/>
            <p:nvPr/>
          </p:nvSpPr>
          <p:spPr>
            <a:xfrm>
              <a:off x="9237019" y="3050321"/>
              <a:ext cx="2743200" cy="7078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noProof="1">
                  <a:solidFill>
                    <a:srgbClr val="69217A"/>
                  </a:solidFill>
                  <a:ea typeface="+mn-lt"/>
                  <a:cs typeface="+mn-lt"/>
                </a:rPr>
                <a:t>Se recogieron las deudas tecnicas y bugs total creados y solucionados durante el período indicado.</a:t>
              </a:r>
            </a:p>
            <a:p>
              <a:endParaRPr lang="en-US" sz="1000" noProof="1">
                <a:solidFill>
                  <a:srgbClr val="69217A"/>
                </a:solidFill>
                <a:latin typeface="Flexo"/>
                <a:cs typeface="Calibri"/>
              </a:endParaRPr>
            </a:p>
          </p:txBody>
        </p:sp>
      </p:grpSp>
      <p:pic>
        <p:nvPicPr>
          <p:cNvPr id="70" name="Imagen 69" descr="Imagen que contiene Forma&#10;&#10;Descripción generada automáticamente">
            <a:extLst>
              <a:ext uri="{FF2B5EF4-FFF2-40B4-BE49-F238E27FC236}">
                <a16:creationId xmlns:a16="http://schemas.microsoft.com/office/drawing/2014/main" id="{EBD28AFA-90D0-A194-35B5-91CA435E8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189" y="3990796"/>
            <a:ext cx="2804512" cy="2557499"/>
          </a:xfrm>
          <a:prstGeom prst="rect">
            <a:avLst/>
          </a:prstGeom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FD15140A-1428-5DF4-06AB-ADEC19F67C4D}"/>
              </a:ext>
            </a:extLst>
          </p:cNvPr>
          <p:cNvSpPr txBox="1"/>
          <p:nvPr/>
        </p:nvSpPr>
        <p:spPr>
          <a:xfrm>
            <a:off x="9266360" y="3989912"/>
            <a:ext cx="24629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000" b="1" noProof="1">
                <a:solidFill>
                  <a:srgbClr val="69217A"/>
                </a:solidFill>
                <a:latin typeface="Inter"/>
                <a:cs typeface="Calibri"/>
              </a:rPr>
              <a:t>Work Breakdown</a:t>
            </a:r>
            <a:endParaRPr lang="es-ES" sz="1000" b="1" noProof="1">
              <a:latin typeface="Inter"/>
            </a:endParaRPr>
          </a:p>
        </p:txBody>
      </p:sp>
      <p:sp>
        <p:nvSpPr>
          <p:cNvPr id="74" name="TextBox 43">
            <a:extLst>
              <a:ext uri="{FF2B5EF4-FFF2-40B4-BE49-F238E27FC236}">
                <a16:creationId xmlns:a16="http://schemas.microsoft.com/office/drawing/2014/main" id="{8C0EE96B-C5EB-FDD0-53A8-776CFA0344FB}"/>
              </a:ext>
            </a:extLst>
          </p:cNvPr>
          <p:cNvSpPr txBox="1"/>
          <p:nvPr/>
        </p:nvSpPr>
        <p:spPr>
          <a:xfrm>
            <a:off x="9281429" y="4257554"/>
            <a:ext cx="2751958" cy="224676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Así podemos entender el porcentaje de esfuerzo del equipo durante el periodo que se divide en 3: código nuevo, refactor, retrabajo.</a:t>
            </a:r>
          </a:p>
          <a:p>
            <a:endParaRPr lang="en-U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r>
              <a:rPr lang="en-US" sz="1000" noProof="1">
                <a:solidFill>
                  <a:srgbClr val="69217A"/>
                </a:solidFill>
                <a:highlight>
                  <a:srgbClr val="2AA686"/>
                </a:highlight>
                <a:ea typeface="+mn-lt"/>
                <a:cs typeface="+mn-lt"/>
              </a:rPr>
              <a:t>Codigo nuevo:</a:t>
            </a:r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 el trabajo nuevo es un código completamente nuevo que se ha agregado a la base del código.</a:t>
            </a:r>
            <a:endParaRPr lang="es-E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endParaRPr lang="en-U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r>
              <a:rPr lang="en-US" sz="1000" noProof="1">
                <a:solidFill>
                  <a:srgbClr val="69217A"/>
                </a:solidFill>
                <a:highlight>
                  <a:srgbClr val="2AA686"/>
                </a:highlight>
                <a:ea typeface="+mn-lt"/>
                <a:cs typeface="+mn-lt"/>
              </a:rPr>
              <a:t>Refactor:</a:t>
            </a:r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 el trabajo refactorizado representa cambios en el código heredado. 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r>
              <a:rPr lang="en-US" sz="1000" noProof="1">
                <a:solidFill>
                  <a:srgbClr val="69217A"/>
                </a:solidFill>
                <a:highlight>
                  <a:srgbClr val="2AA686"/>
                </a:highlight>
                <a:ea typeface="+mn-lt"/>
                <a:cs typeface="+mn-lt"/>
              </a:rPr>
              <a:t>Retrabajo:</a:t>
            </a:r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 el código reelaborado es un código relativamente nuevo que se modifica en una rama.</a:t>
            </a:r>
            <a:endParaRPr lang="en-US">
              <a:ea typeface="Calibri"/>
              <a:cs typeface="Calibri"/>
            </a:endParaRPr>
          </a:p>
        </p:txBody>
      </p:sp>
      <p:grpSp>
        <p:nvGrpSpPr>
          <p:cNvPr id="79" name="Grupo 78">
            <a:extLst>
              <a:ext uri="{FF2B5EF4-FFF2-40B4-BE49-F238E27FC236}">
                <a16:creationId xmlns:a16="http://schemas.microsoft.com/office/drawing/2014/main" id="{2048E06B-82AC-403B-B8DF-959D5C66AC52}"/>
              </a:ext>
            </a:extLst>
          </p:cNvPr>
          <p:cNvGrpSpPr/>
          <p:nvPr/>
        </p:nvGrpSpPr>
        <p:grpSpPr>
          <a:xfrm>
            <a:off x="9218188" y="3271702"/>
            <a:ext cx="2804512" cy="622731"/>
            <a:chOff x="9182536" y="3647087"/>
            <a:chExt cx="2839545" cy="622731"/>
          </a:xfrm>
        </p:grpSpPr>
        <p:pic>
          <p:nvPicPr>
            <p:cNvPr id="76" name="Imagen 75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48527201-46C4-A3BA-883F-AE777B665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2536" y="3647973"/>
              <a:ext cx="2839545" cy="621845"/>
            </a:xfrm>
            <a:prstGeom prst="rect">
              <a:avLst/>
            </a:prstGeom>
          </p:spPr>
        </p:pic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E357D044-814A-AD6F-3A52-1EB2915878F8}"/>
                </a:ext>
              </a:extLst>
            </p:cNvPr>
            <p:cNvSpPr txBox="1"/>
            <p:nvPr/>
          </p:nvSpPr>
          <p:spPr>
            <a:xfrm>
              <a:off x="9230707" y="3647087"/>
              <a:ext cx="246292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1000" b="1" noProof="1">
                  <a:solidFill>
                    <a:srgbClr val="69217A"/>
                  </a:solidFill>
                  <a:latin typeface="Inter"/>
                  <a:cs typeface="Calibri"/>
                </a:rPr>
                <a:t>Despliegues</a:t>
              </a:r>
              <a:endParaRPr lang="es-ES" sz="1000" b="1" noProof="1">
                <a:latin typeface="Inter"/>
              </a:endParaRPr>
            </a:p>
          </p:txBody>
        </p:sp>
        <p:sp>
          <p:nvSpPr>
            <p:cNvPr id="78" name="TextBox 43">
              <a:extLst>
                <a:ext uri="{FF2B5EF4-FFF2-40B4-BE49-F238E27FC236}">
                  <a16:creationId xmlns:a16="http://schemas.microsoft.com/office/drawing/2014/main" id="{F7CE7BC3-3DC8-DB59-CF06-AE0973B288ED}"/>
                </a:ext>
              </a:extLst>
            </p:cNvPr>
            <p:cNvSpPr txBox="1"/>
            <p:nvPr/>
          </p:nvSpPr>
          <p:spPr>
            <a:xfrm>
              <a:off x="9245776" y="3862178"/>
              <a:ext cx="2743200" cy="40011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noProof="1">
                  <a:solidFill>
                    <a:srgbClr val="69217A"/>
                  </a:solidFill>
                  <a:ea typeface="+mn-lt"/>
                  <a:cs typeface="+mn-lt"/>
                </a:rPr>
                <a:t>Se están informando todos los despliegues para cada entorno: </a:t>
              </a:r>
              <a:r>
                <a:rPr lang="en-US" sz="1000" noProof="1">
                  <a:solidFill>
                    <a:srgbClr val="69217A"/>
                  </a:solidFill>
                  <a:highlight>
                    <a:srgbClr val="2AA686"/>
                  </a:highlight>
                  <a:ea typeface="+mn-lt"/>
                  <a:cs typeface="+mn-lt"/>
                </a:rPr>
                <a:t>qa, staging y producción.</a:t>
              </a:r>
              <a:endParaRPr lang="en-US" noProof="1">
                <a:highlight>
                  <a:srgbClr val="2AA686"/>
                </a:highlight>
                <a:ea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6581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Oy6zSVg7NSw_ZwJsZhR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swQN4JGPUFW1_MWrcmJ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swQN4JGPUFW1_MWrcmJ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swQN4JGPUFW1_MWrcmJ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Oy6zSVg7NSw_ZwJsZhR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Oy6zSVg7NSw_ZwJsZhR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CET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IzhTNJUh_xcGdj3.tZA"/>
</p:tagLst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White_ES_LI1148_16x9_OF_v1">
  <a:themeElements>
    <a:clrScheme name="Scheme1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9217A"/>
      </a:accent1>
      <a:accent2>
        <a:srgbClr val="9638A4"/>
      </a:accent2>
      <a:accent3>
        <a:srgbClr val="CD384F"/>
      </a:accent3>
      <a:accent4>
        <a:srgbClr val="F34A5A"/>
      </a:accent4>
      <a:accent5>
        <a:srgbClr val="00C3A2"/>
      </a:accent5>
      <a:accent6>
        <a:srgbClr val="17D2BA"/>
      </a:accent6>
      <a:hlink>
        <a:srgbClr val="0000FF"/>
      </a:hlink>
      <a:folHlink>
        <a:srgbClr val="800080"/>
      </a:folHlink>
    </a:clrScheme>
    <a:fontScheme name="Custom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9217A"/>
        </a:accent1>
        <a:accent2>
          <a:srgbClr val="9638A4"/>
        </a:accent2>
        <a:accent3>
          <a:srgbClr val="CD384F"/>
        </a:accent3>
        <a:accent4>
          <a:srgbClr val="F34A5A"/>
        </a:accent4>
        <a:accent5>
          <a:srgbClr val="00C3A2"/>
        </a:accent5>
        <a:accent6>
          <a:srgbClr val="17D2BA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Custom Color6">
      <a:srgbClr val="FFC200"/>
    </a:custClr>
    <a:custClr name="Custom Color7">
      <a:srgbClr val="EFCC4A"/>
    </a:custClr>
  </a:custClrLst>
  <a:extLst>
    <a:ext uri="{05A4C25C-085E-4340-85A3-A5531E510DB2}">
      <thm15:themeFamily xmlns:thm15="http://schemas.microsoft.com/office/thememl/2012/main" name="Yape Template.potx" id="{F64C817F-4792-4167-BB25-C79A7A059F67}" vid="{FB490CA6-49B9-4BA4-81FF-2E2941024307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E5B9C5EC3CF4148BC4031F6B405F470" ma:contentTypeVersion="9" ma:contentTypeDescription="Crear nuevo documento." ma:contentTypeScope="" ma:versionID="67c3714abe415bbea9d9520c0cf94218">
  <xsd:schema xmlns:xsd="http://www.w3.org/2001/XMLSchema" xmlns:xs="http://www.w3.org/2001/XMLSchema" xmlns:p="http://schemas.microsoft.com/office/2006/metadata/properties" xmlns:ns2="843b6cfd-4659-48b0-a018-e4b3997e42c7" targetNamespace="http://schemas.microsoft.com/office/2006/metadata/properties" ma:root="true" ma:fieldsID="e7c6c58c12af278f6c46d163fef319dc" ns2:_="">
    <xsd:import namespace="843b6cfd-4659-48b0-a018-e4b3997e42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b6cfd-4659-48b0-a018-e4b3997e42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Etiquetas de imagen" ma:readOnly="false" ma:fieldId="{5cf76f15-5ced-4ddc-b409-7134ff3c332f}" ma:taxonomyMulti="true" ma:sspId="99a4d325-e744-4b40-a3b6-bd808253bd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43b6cfd-4659-48b0-a018-e4b3997e42c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800C36-19B5-49C5-A4B9-24BE22F41600}">
  <ds:schemaRefs>
    <ds:schemaRef ds:uri="843b6cfd-4659-48b0-a018-e4b3997e42c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7CF3346-A603-4D84-870F-9B3274B2E2C0}">
  <ds:schemaRefs>
    <ds:schemaRef ds:uri="843b6cfd-4659-48b0-a018-e4b3997e42c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DEAD12E-B3C8-45EB-A3E7-12EE093AE3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498</Words>
  <Application>Microsoft Macintosh PowerPoint</Application>
  <PresentationFormat>Widescreen</PresentationFormat>
  <Paragraphs>84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Arial</vt:lpstr>
      <vt:lpstr>Calibri</vt:lpstr>
      <vt:lpstr>Calibri Light</vt:lpstr>
      <vt:lpstr>Flexo</vt:lpstr>
      <vt:lpstr>Inter</vt:lpstr>
      <vt:lpstr>Passion One</vt:lpstr>
      <vt:lpstr>Segoe UI</vt:lpstr>
      <vt:lpstr>Symbol</vt:lpstr>
      <vt:lpstr>Wingdings</vt:lpstr>
      <vt:lpstr>1_Tema de Office</vt:lpstr>
      <vt:lpstr>7_White_ES_LI1148_16x9_OF_v1</vt:lpstr>
      <vt:lpstr>think-cell Slide</vt:lpstr>
      <vt:lpstr>Diapositiva de think-cell</vt:lpstr>
      <vt:lpstr>PowerPoint Presentation</vt:lpstr>
    </vt:vector>
  </TitlesOfParts>
  <Company>Banco de Credito del Peru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Deck Métricas Yape    Octubre 2023  </dc:title>
  <dc:creator>Valery Lozada Isasi</dc:creator>
  <cp:lastModifiedBy>Alexandro Frisone Gomes</cp:lastModifiedBy>
  <cp:revision>6</cp:revision>
  <dcterms:created xsi:type="dcterms:W3CDTF">2023-10-30T14:38:48Z</dcterms:created>
  <dcterms:modified xsi:type="dcterms:W3CDTF">2023-12-04T18:42:24Z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15ead3b-a842-409e-8059-3e3468c48585_Enabled">
    <vt:lpwstr>true</vt:lpwstr>
  </property>
  <property fmtid="{D5CDD505-2E9C-101B-9397-08002B2CF9AE}" pid="3" name="MSIP_Label_c15ead3b-a842-409e-8059-3e3468c48585_SetDate">
    <vt:lpwstr>2023-10-30T16:54:58Z</vt:lpwstr>
  </property>
  <property fmtid="{D5CDD505-2E9C-101B-9397-08002B2CF9AE}" pid="4" name="MSIP_Label_c15ead3b-a842-409e-8059-3e3468c48585_Method">
    <vt:lpwstr>Standard</vt:lpwstr>
  </property>
  <property fmtid="{D5CDD505-2E9C-101B-9397-08002B2CF9AE}" pid="5" name="MSIP_Label_c15ead3b-a842-409e-8059-3e3468c48585_Name">
    <vt:lpwstr>Interna BCP</vt:lpwstr>
  </property>
  <property fmtid="{D5CDD505-2E9C-101B-9397-08002B2CF9AE}" pid="6" name="MSIP_Label_c15ead3b-a842-409e-8059-3e3468c48585_SiteId">
    <vt:lpwstr>5d93ebcc-f769-4380-8b7e-289fc972da1b</vt:lpwstr>
  </property>
  <property fmtid="{D5CDD505-2E9C-101B-9397-08002B2CF9AE}" pid="7" name="MSIP_Label_c15ead3b-a842-409e-8059-3e3468c48585_ActionId">
    <vt:lpwstr>6c4931bf-7f1c-4a6e-9eee-144d3615473e</vt:lpwstr>
  </property>
  <property fmtid="{D5CDD505-2E9C-101B-9397-08002B2CF9AE}" pid="8" name="MSIP_Label_c15ead3b-a842-409e-8059-3e3468c48585_ContentBits">
    <vt:lpwstr>2</vt:lpwstr>
  </property>
  <property fmtid="{D5CDD505-2E9C-101B-9397-08002B2CF9AE}" pid="9" name="ClassificationContentMarkingFooterLocations">
    <vt:lpwstr>1_Tema de Office:8</vt:lpwstr>
  </property>
  <property fmtid="{D5CDD505-2E9C-101B-9397-08002B2CF9AE}" pid="10" name="ClassificationContentMarkingFooterText">
    <vt:lpwstr>Datos elaborados por BCP para uso Interno</vt:lpwstr>
  </property>
  <property fmtid="{D5CDD505-2E9C-101B-9397-08002B2CF9AE}" pid="11" name="ContentTypeId">
    <vt:lpwstr>0x0101008E5B9C5EC3CF4148BC4031F6B405F470</vt:lpwstr>
  </property>
  <property fmtid="{D5CDD505-2E9C-101B-9397-08002B2CF9AE}" pid="12" name="MediaServiceImageTags">
    <vt:lpwstr/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ComplianceAssetId">
    <vt:lpwstr/>
  </property>
  <property fmtid="{D5CDD505-2E9C-101B-9397-08002B2CF9AE}" pid="16" name="_ExtendedDescription">
    <vt:lpwstr/>
  </property>
  <property fmtid="{D5CDD505-2E9C-101B-9397-08002B2CF9AE}" pid="17" name="_activity">
    <vt:lpwstr>{"FileActivityType":"9","FileActivityTimeStamp":"2023-11-13T19:11:54.750Z","FileActivityUsersOnPage":[{"DisplayName":"Alexandro Frisone Gomes","Id":"alexandrofrisone@yape.com.pe"},{"DisplayName":"Valery Lozada Isasi","Id":"glozada@yape.com.pe"}],"FileActivityNavigationId":null}</vt:lpwstr>
  </property>
  <property fmtid="{D5CDD505-2E9C-101B-9397-08002B2CF9AE}" pid="18" name="TriggerFlowInfo">
    <vt:lpwstr/>
  </property>
  <property fmtid="{D5CDD505-2E9C-101B-9397-08002B2CF9AE}" pid="19" name="SharedWithUsers">
    <vt:lpwstr>42;#Thiago Miranda Ferreira;#39;#Valery Lozada Isasi</vt:lpwstr>
  </property>
</Properties>
</file>