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06256" y="8613648"/>
          <a:ext cx="5751576" cy="232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788"/>
                <a:gridCol w="2875788"/>
              </a:tblGrid>
              <a:tr h="211143"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activity_days</a:t>
                      </a:r>
                    </a:p>
                  </a:txBody>
                  <a:tcPr/>
                </a:tc>
              </a:tr>
              <a:tr h="211143">
                <a:tc>
                  <a:txBody>
                    <a:bodyPr/>
                    <a:lstStyle/>
                    <a:p>
                      <a:r>
                        <a:t>2023-10-01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11143">
                <a:tc>
                  <a:txBody>
                    <a:bodyPr/>
                    <a:lstStyle/>
                    <a:p>
                      <a:r>
                        <a:t>2023-10-02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11143">
                <a:tc>
                  <a:txBody>
                    <a:bodyPr/>
                    <a:lstStyle/>
                    <a:p>
                      <a:r>
                        <a:t>2023-10-03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11143">
                <a:tc>
                  <a:txBody>
                    <a:bodyPr/>
                    <a:lstStyle/>
                    <a:p>
                      <a:r>
                        <a:t>2023-10-04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11143">
                <a:tc>
                  <a:txBody>
                    <a:bodyPr/>
                    <a:lstStyle/>
                    <a:p>
                      <a:r>
                        <a:t>2023-10-05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11143">
                <a:tc>
                  <a:txBody>
                    <a:bodyPr/>
                    <a:lstStyle/>
                    <a:p>
                      <a:r>
                        <a:t>2023-10-06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11143">
                <a:tc>
                  <a:txBody>
                    <a:bodyPr/>
                    <a:lstStyle/>
                    <a:p>
                      <a:r>
                        <a:t>2023-10-07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11143">
                <a:tc>
                  <a:txBody>
                    <a:bodyPr/>
                    <a:lstStyle/>
                    <a:p>
                      <a:r>
                        <a:t>2023-10-08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11143">
                <a:tc>
                  <a:txBody>
                    <a:bodyPr/>
                    <a:lstStyle/>
                    <a:p>
                      <a:r>
                        <a:t>2023-10-09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11146">
                <a:tc>
                  <a:txBody>
                    <a:bodyPr/>
                    <a:lstStyle/>
                    <a:p>
                      <a:r>
                        <a:t>2023-10-10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