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238"/>
  </p:normalViewPr>
  <p:slideViewPr>
    <p:cSldViewPr snapToGrid="0">
      <p:cViewPr>
        <p:scale>
          <a:sx n="162" d="100"/>
          <a:sy n="162" d="100"/>
        </p:scale>
        <p:origin x="-864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91893"/>
              </p:ext>
            </p:extLst>
          </p:nvPr>
        </p:nvGraphicFramePr>
        <p:xfrm>
          <a:off x="341586" y="1007241"/>
          <a:ext cx="8660120" cy="58528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7160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17d</a:t>
                      </a:r>
                      <a:br/>
                      <a:r>
                        <a:t> (⬇ + 4d 19h)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1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35 / 15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 (55 - 15 - 5)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78.15% - 15.68% - 6.17%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8d 15h</a:t>
                      </a:r>
                      <a:br/>
                      <a:r>
                        <a:t> (⬆ - 5d 11h)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 / 8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174 (128 - 28 - 18)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85.29% - 10.56% - 4.16%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14h</a:t>
                      </a:r>
                      <a:br/>
                      <a:r>
                        <a:t> (⬇ + 8d 14h)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64 (30 - 27 - 7)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77.17% - 16.63% - 6.2%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15d 9h</a:t>
                      </a:r>
                      <a:br/>
                      <a:r>
                        <a:t> (⬇ + 4d 12h)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22 (6 - 13 - 3)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75.39% - 5.6% - 19.01%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12h</a:t>
                      </a:r>
                      <a:br/>
                      <a:r>
                        <a:t> (⬆ - 7h 55m)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4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5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96 (62 - 23 - 11)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87.13% - 6.89% - 5.98%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13d 14h</a:t>
                      </a:r>
                      <a:br/>
                      <a:r>
                        <a:t> (⬇ + 17h 46m)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17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27 (17 - 8 - 2)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79.85% - 15.6% - 4.55%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2d 4h</a:t>
                      </a:r>
                      <a:br/>
                      <a:r>
                        <a:t> (⬇ + 16h 8m)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 (12 - 5 - 0)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80.87% - 3.67% - 15.46%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7d 15h</a:t>
                      </a:r>
                      <a:br/>
                      <a:r>
                        <a:t> (⬆ - 1d 22h)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43 (31 - 10 - 2)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83.94% - 9.37% - 6.69%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9d 6h</a:t>
                      </a:r>
                      <a:br/>
                      <a:r>
                        <a:t> (⬇ + 1d 5h)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1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39 (18 - 12 - 9)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68.1% - 9.82% - 22.08%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215230" y="75286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232746" y="694605"/>
            <a:ext cx="8878814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06039" y="100768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191296" y="109921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191296" y="247343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95" y="393700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39466" y="393612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54535" y="420376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191294" y="321791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4</cp:revision>
  <dcterms:created xsi:type="dcterms:W3CDTF">2023-10-30T14:38:48Z</dcterms:created>
  <dcterms:modified xsi:type="dcterms:W3CDTF">2023-11-29T18:02:37Z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