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238"/>
  </p:normalViewPr>
  <p:slideViewPr>
    <p:cSldViewPr snapToGrid="0">
      <p:cViewPr>
        <p:scale>
          <a:sx n="162" d="100"/>
          <a:sy n="162" d="100"/>
        </p:scale>
        <p:origin x="-864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29/11/23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91893"/>
              </p:ext>
            </p:extLst>
          </p:nvPr>
        </p:nvGraphicFramePr>
        <p:xfrm>
          <a:off x="341586" y="1007241"/>
          <a:ext cx="8660120" cy="58528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7160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1237160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12d 6h</a:t>
                      </a:r>
                      <a:br/>
                      <a:r>
                        <a:t> (⬇ + 4d 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1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35 / 15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 (55 - 15 - 5)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76.76% - 18.35% - 4.89%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6d 5h</a:t>
                      </a:r>
                      <a:br/>
                      <a:r>
                        <a:t> (⬆ - 3d 12h)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 / 8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178 (130 - 30 - 18)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85.44% - 10.46% - 4.11%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12h</a:t>
                      </a:r>
                      <a:br/>
                      <a:r>
                        <a:t> (⬇ + 5d 18h)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64 (30 - 27 - 7)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79.02% - 15.04% - 5.94%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18h</a:t>
                      </a:r>
                      <a:br/>
                      <a:r>
                        <a:t> (⬇ + 3d 8h)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22 (6 - 13 - 3)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75.53% - 5.47% - 19.0%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18h</a:t>
                      </a:r>
                      <a:br/>
                      <a:r>
                        <a:t> (⬇ + 31m)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4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5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96 (62 - 23 - 11)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87.13% - 6.89% - 5.98%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14d 7h</a:t>
                      </a:r>
                      <a:br/>
                      <a:r>
                        <a:t> (⬇ + 5d 16h)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17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27 (17 - 8 - 2)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78.75% - 16.0% - 5.25%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1d 14h</a:t>
                      </a:r>
                      <a:br/>
                      <a:r>
                        <a:t> (⬇ + 13h 24m)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17 (12 - 5 - 0)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80.33% - 3.42% - 16.25%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 13h</a:t>
                      </a:r>
                      <a:br/>
                      <a:r>
                        <a:t> (⬆ - 19h 29m)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43 (31 - 10 - 2)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84.09% - 9.11% - 6.81%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6d 13h</a:t>
                      </a:r>
                      <a:br/>
                      <a:r>
                        <a:t> (⬇ + 18h 31m)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1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39 (18 - 12 - 9)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68.12% - 9.82% - 22.07%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215230" y="75286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232746" y="694605"/>
            <a:ext cx="8878814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06039" y="100768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191296" y="109921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191296" y="247343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95" y="393700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39466" y="393612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54535" y="420376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191294" y="321791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Macintosh PowerPoint</Application>
  <PresentationFormat>Widescreen</PresentationFormat>
  <Paragraphs>84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4</cp:revision>
  <dcterms:created xsi:type="dcterms:W3CDTF">2023-10-30T14:38:48Z</dcterms:created>
  <dcterms:modified xsi:type="dcterms:W3CDTF">2023-11-29T18:02:37Z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