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935"/>
    <a:srgbClr val="0D6938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253073-0B67-44B9-9181-E089BB71F7F8}" v="33" dt="2025-08-04T21:26:51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133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ertlein, Luke (CDC/GHC/GID) (CTR)" userId="cdf6b350-b49e-495e-b709-9314737dd4ad" providerId="ADAL" clId="{C420BEAA-D254-474B-B1D6-8C9193F70B0C}"/>
    <pc:docChg chg="undo custSel addMainMaster delMainMaster modMainMaster">
      <pc:chgData name="Baertlein, Luke (CDC/GHC/GID) (CTR)" userId="cdf6b350-b49e-495e-b709-9314737dd4ad" providerId="ADAL" clId="{C420BEAA-D254-474B-B1D6-8C9193F70B0C}" dt="2025-05-01T16:50:23.172" v="288" actId="14100"/>
      <pc:docMkLst>
        <pc:docMk/>
      </pc:docMkLst>
      <pc:sldMasterChg chg="modSldLayout">
        <pc:chgData name="Baertlein, Luke (CDC/GHC/GID) (CTR)" userId="cdf6b350-b49e-495e-b709-9314737dd4ad" providerId="ADAL" clId="{C420BEAA-D254-474B-B1D6-8C9193F70B0C}" dt="2025-05-01T16:50:23.172" v="288" actId="14100"/>
        <pc:sldMasterMkLst>
          <pc:docMk/>
          <pc:sldMasterMk cId="3108997867" sldId="2147483648"/>
        </pc:sldMasterMkLst>
        <pc:sldLayoutChg chg="addSp delSp modSp mod">
          <pc:chgData name="Baertlein, Luke (CDC/GHC/GID) (CTR)" userId="cdf6b350-b49e-495e-b709-9314737dd4ad" providerId="ADAL" clId="{C420BEAA-D254-474B-B1D6-8C9193F70B0C}" dt="2025-04-30T20:37:46.258" v="241" actId="255"/>
          <pc:sldLayoutMkLst>
            <pc:docMk/>
            <pc:sldMasterMk cId="3108997867" sldId="2147483648"/>
            <pc:sldLayoutMk cId="4007843080" sldId="2147483649"/>
          </pc:sldLayoutMkLst>
        </pc:sldLayoutChg>
        <pc:sldLayoutChg chg="addSp delSp modSp mod">
          <pc:chgData name="Baertlein, Luke (CDC/GHC/GID) (CTR)" userId="cdf6b350-b49e-495e-b709-9314737dd4ad" providerId="ADAL" clId="{C420BEAA-D254-474B-B1D6-8C9193F70B0C}" dt="2025-04-30T20:37:41.603" v="240" actId="255"/>
          <pc:sldLayoutMkLst>
            <pc:docMk/>
            <pc:sldMasterMk cId="3108997867" sldId="2147483648"/>
            <pc:sldLayoutMk cId="3380854757" sldId="2147483650"/>
          </pc:sldLayoutMkLst>
        </pc:sldLayoutChg>
        <pc:sldLayoutChg chg="modSp mod">
          <pc:chgData name="Baertlein, Luke (CDC/GHC/GID) (CTR)" userId="cdf6b350-b49e-495e-b709-9314737dd4ad" providerId="ADAL" clId="{C420BEAA-D254-474B-B1D6-8C9193F70B0C}" dt="2025-04-30T20:37:51.218" v="242" actId="255"/>
          <pc:sldLayoutMkLst>
            <pc:docMk/>
            <pc:sldMasterMk cId="3108997867" sldId="2147483648"/>
            <pc:sldLayoutMk cId="4221648860" sldId="2147483651"/>
          </pc:sldLayoutMkLst>
        </pc:sldLayoutChg>
        <pc:sldLayoutChg chg="addSp delSp modSp mod">
          <pc:chgData name="Baertlein, Luke (CDC/GHC/GID) (CTR)" userId="cdf6b350-b49e-495e-b709-9314737dd4ad" providerId="ADAL" clId="{C420BEAA-D254-474B-B1D6-8C9193F70B0C}" dt="2025-05-01T16:50:23.172" v="288" actId="14100"/>
          <pc:sldLayoutMkLst>
            <pc:docMk/>
            <pc:sldMasterMk cId="3108997867" sldId="2147483648"/>
            <pc:sldLayoutMk cId="1742268148" sldId="2147483652"/>
          </pc:sldLayoutMkLst>
        </pc:sldLayoutChg>
      </pc:sldMasterChg>
      <pc:sldMasterChg chg="add del mod addSldLayout delSldLayout modSldLayout">
        <pc:chgData name="Baertlein, Luke (CDC/GHC/GID) (CTR)" userId="cdf6b350-b49e-495e-b709-9314737dd4ad" providerId="ADAL" clId="{C420BEAA-D254-474B-B1D6-8C9193F70B0C}" dt="2025-04-30T20:22:50.159" v="217" actId="2890"/>
        <pc:sldMasterMkLst>
          <pc:docMk/>
          <pc:sldMasterMk cId="202517421" sldId="2147483651"/>
        </pc:sldMasterMkLst>
        <pc:sldLayoutChg chg="add del mod replId">
          <pc:chgData name="Baertlein, Luke (CDC/GHC/GID) (CTR)" userId="cdf6b350-b49e-495e-b709-9314737dd4ad" providerId="ADAL" clId="{C420BEAA-D254-474B-B1D6-8C9193F70B0C}" dt="2025-04-30T20:22:50.159" v="217" actId="2890"/>
          <pc:sldLayoutMkLst>
            <pc:docMk/>
            <pc:sldMasterMk cId="202517421" sldId="2147483651"/>
            <pc:sldLayoutMk cId="2990629789" sldId="2147483652"/>
          </pc:sldLayoutMkLst>
        </pc:sldLayoutChg>
        <pc:sldLayoutChg chg="add del mod replId">
          <pc:chgData name="Baertlein, Luke (CDC/GHC/GID) (CTR)" userId="cdf6b350-b49e-495e-b709-9314737dd4ad" providerId="ADAL" clId="{C420BEAA-D254-474B-B1D6-8C9193F70B0C}" dt="2025-04-30T20:22:50.159" v="217" actId="2890"/>
          <pc:sldLayoutMkLst>
            <pc:docMk/>
            <pc:sldMasterMk cId="202517421" sldId="2147483651"/>
            <pc:sldLayoutMk cId="844637349" sldId="2147483653"/>
          </pc:sldLayoutMkLst>
        </pc:sldLayoutChg>
      </pc:sldMasterChg>
    </pc:docChg>
  </pc:docChgLst>
  <pc:docChgLst>
    <pc:chgData name="Baertlein, Luke (CDC/GHC/GID) (CTR)" userId="cdf6b350-b49e-495e-b709-9314737dd4ad" providerId="ADAL" clId="{5668D2FA-F0B2-4F4D-A559-C004A84B5A90}"/>
    <pc:docChg chg="undo custSel modSld modMainMaster">
      <pc:chgData name="Baertlein, Luke (CDC/GHC/GID) (CTR)" userId="cdf6b350-b49e-495e-b709-9314737dd4ad" providerId="ADAL" clId="{5668D2FA-F0B2-4F4D-A559-C004A84B5A90}" dt="2025-06-24T19:40:51.422" v="573" actId="14100"/>
      <pc:docMkLst>
        <pc:docMk/>
      </pc:docMkLst>
      <pc:sldMasterChg chg="addSldLayout modSldLayout">
        <pc:chgData name="Baertlein, Luke (CDC/GHC/GID) (CTR)" userId="cdf6b350-b49e-495e-b709-9314737dd4ad" providerId="ADAL" clId="{5668D2FA-F0B2-4F4D-A559-C004A84B5A90}" dt="2025-06-24T19:40:51.422" v="573" actId="14100"/>
        <pc:sldMasterMkLst>
          <pc:docMk/>
          <pc:sldMasterMk cId="3108997867" sldId="2147483648"/>
        </pc:sldMasterMkLst>
        <pc:sldLayoutChg chg="addSp delSp modSp mod">
          <pc:chgData name="Baertlein, Luke (CDC/GHC/GID) (CTR)" userId="cdf6b350-b49e-495e-b709-9314737dd4ad" providerId="ADAL" clId="{5668D2FA-F0B2-4F4D-A559-C004A84B5A90}" dt="2025-06-18T12:21:14.545" v="549" actId="14100"/>
          <pc:sldLayoutMkLst>
            <pc:docMk/>
            <pc:sldMasterMk cId="3108997867" sldId="2147483648"/>
            <pc:sldLayoutMk cId="1972980830" sldId="2147483653"/>
          </pc:sldLayoutMkLst>
          <pc:spChg chg="mod ord">
            <ac:chgData name="Baertlein, Luke (CDC/GHC/GID) (CTR)" userId="cdf6b350-b49e-495e-b709-9314737dd4ad" providerId="ADAL" clId="{5668D2FA-F0B2-4F4D-A559-C004A84B5A90}" dt="2025-06-18T11:53:17.464" v="522" actId="14100"/>
            <ac:spMkLst>
              <pc:docMk/>
              <pc:sldMasterMk cId="3108997867" sldId="2147483648"/>
              <pc:sldLayoutMk cId="1972980830" sldId="2147483653"/>
              <ac:spMk id="2" creationId="{31F6614F-17A7-5A32-BACA-8B0BEEB6F809}"/>
            </ac:spMkLst>
          </pc:spChg>
          <pc:spChg chg="add mod">
            <ac:chgData name="Baertlein, Luke (CDC/GHC/GID) (CTR)" userId="cdf6b350-b49e-495e-b709-9314737dd4ad" providerId="ADAL" clId="{5668D2FA-F0B2-4F4D-A559-C004A84B5A90}" dt="2025-06-17T17:46:29.381" v="129" actId="14100"/>
            <ac:spMkLst>
              <pc:docMk/>
              <pc:sldMasterMk cId="3108997867" sldId="2147483648"/>
              <pc:sldLayoutMk cId="1972980830" sldId="2147483653"/>
              <ac:spMk id="4" creationId="{E9669090-F93A-7810-BBBA-755B33413A64}"/>
            </ac:spMkLst>
          </pc:spChg>
          <pc:spChg chg="add mod">
            <ac:chgData name="Baertlein, Luke (CDC/GHC/GID) (CTR)" userId="cdf6b350-b49e-495e-b709-9314737dd4ad" providerId="ADAL" clId="{5668D2FA-F0B2-4F4D-A559-C004A84B5A90}" dt="2025-06-18T11:53:19.852" v="523" actId="14100"/>
            <ac:spMkLst>
              <pc:docMk/>
              <pc:sldMasterMk cId="3108997867" sldId="2147483648"/>
              <pc:sldLayoutMk cId="1972980830" sldId="2147483653"/>
              <ac:spMk id="5" creationId="{91FE954A-27E4-C828-D061-9CA065252809}"/>
            </ac:spMkLst>
          </pc:spChg>
          <pc:spChg chg="add mod">
            <ac:chgData name="Baertlein, Luke (CDC/GHC/GID) (CTR)" userId="cdf6b350-b49e-495e-b709-9314737dd4ad" providerId="ADAL" clId="{5668D2FA-F0B2-4F4D-A559-C004A84B5A90}" dt="2025-06-18T11:53:12.989" v="521" actId="14100"/>
            <ac:spMkLst>
              <pc:docMk/>
              <pc:sldMasterMk cId="3108997867" sldId="2147483648"/>
              <pc:sldLayoutMk cId="1972980830" sldId="2147483653"/>
              <ac:spMk id="6" creationId="{F1E3B0D9-D6B3-257C-8445-A185362061DB}"/>
            </ac:spMkLst>
          </pc:spChg>
          <pc:spChg chg="mod">
            <ac:chgData name="Baertlein, Luke (CDC/GHC/GID) (CTR)" userId="cdf6b350-b49e-495e-b709-9314737dd4ad" providerId="ADAL" clId="{5668D2FA-F0B2-4F4D-A559-C004A84B5A90}" dt="2025-06-17T17:18:44.803" v="98" actId="14100"/>
            <ac:spMkLst>
              <pc:docMk/>
              <pc:sldMasterMk cId="3108997867" sldId="2147483648"/>
              <pc:sldLayoutMk cId="1972980830" sldId="2147483653"/>
              <ac:spMk id="10" creationId="{9E0161A2-6C11-7D33-2B97-F08520DBDED0}"/>
            </ac:spMkLst>
          </pc:spChg>
          <pc:spChg chg="mod">
            <ac:chgData name="Baertlein, Luke (CDC/GHC/GID) (CTR)" userId="cdf6b350-b49e-495e-b709-9314737dd4ad" providerId="ADAL" clId="{5668D2FA-F0B2-4F4D-A559-C004A84B5A90}" dt="2025-06-18T11:42:25.162" v="269" actId="1036"/>
            <ac:spMkLst>
              <pc:docMk/>
              <pc:sldMasterMk cId="3108997867" sldId="2147483648"/>
              <pc:sldLayoutMk cId="1972980830" sldId="2147483653"/>
              <ac:spMk id="13" creationId="{2CFA4870-C441-CFF9-1B7C-0D49DFBE9788}"/>
            </ac:spMkLst>
          </pc:spChg>
          <pc:cxnChg chg="add mod">
            <ac:chgData name="Baertlein, Luke (CDC/GHC/GID) (CTR)" userId="cdf6b350-b49e-495e-b709-9314737dd4ad" providerId="ADAL" clId="{5668D2FA-F0B2-4F4D-A559-C004A84B5A90}" dt="2025-06-18T12:21:00.140" v="548" actId="14100"/>
            <ac:cxnSpMkLst>
              <pc:docMk/>
              <pc:sldMasterMk cId="3108997867" sldId="2147483648"/>
              <pc:sldLayoutMk cId="1972980830" sldId="2147483653"/>
              <ac:cxnSpMk id="3" creationId="{0347ACEE-6352-EF8C-BA81-F289B9D02FF3}"/>
            </ac:cxnSpMkLst>
          </pc:cxnChg>
          <pc:cxnChg chg="add mod">
            <ac:chgData name="Baertlein, Luke (CDC/GHC/GID) (CTR)" userId="cdf6b350-b49e-495e-b709-9314737dd4ad" providerId="ADAL" clId="{5668D2FA-F0B2-4F4D-A559-C004A84B5A90}" dt="2025-06-18T12:20:44.006" v="546" actId="1036"/>
            <ac:cxnSpMkLst>
              <pc:docMk/>
              <pc:sldMasterMk cId="3108997867" sldId="2147483648"/>
              <pc:sldLayoutMk cId="1972980830" sldId="2147483653"/>
              <ac:cxnSpMk id="7" creationId="{070B2D36-2BCE-D874-6575-F5E0B95BDE6F}"/>
            </ac:cxnSpMkLst>
          </pc:cxnChg>
          <pc:cxnChg chg="add mod">
            <ac:chgData name="Baertlein, Luke (CDC/GHC/GID) (CTR)" userId="cdf6b350-b49e-495e-b709-9314737dd4ad" providerId="ADAL" clId="{5668D2FA-F0B2-4F4D-A559-C004A84B5A90}" dt="2025-06-18T12:21:14.545" v="549" actId="14100"/>
            <ac:cxnSpMkLst>
              <pc:docMk/>
              <pc:sldMasterMk cId="3108997867" sldId="2147483648"/>
              <pc:sldLayoutMk cId="1972980830" sldId="2147483653"/>
              <ac:cxnSpMk id="15" creationId="{8AF7F294-7403-EAA0-1145-074A22E0B323}"/>
            </ac:cxnSpMkLst>
          </pc:cxnChg>
        </pc:sldLayoutChg>
        <pc:sldLayoutChg chg="addSp delSp modSp mod">
          <pc:chgData name="Baertlein, Luke (CDC/GHC/GID) (CTR)" userId="cdf6b350-b49e-495e-b709-9314737dd4ad" providerId="ADAL" clId="{5668D2FA-F0B2-4F4D-A559-C004A84B5A90}" dt="2025-06-24T19:40:51.422" v="573" actId="14100"/>
          <pc:sldLayoutMkLst>
            <pc:docMk/>
            <pc:sldMasterMk cId="3108997867" sldId="2147483648"/>
            <pc:sldLayoutMk cId="3761243257" sldId="2147483654"/>
          </pc:sldLayoutMkLst>
          <pc:spChg chg="add mod">
            <ac:chgData name="Baertlein, Luke (CDC/GHC/GID) (CTR)" userId="cdf6b350-b49e-495e-b709-9314737dd4ad" providerId="ADAL" clId="{5668D2FA-F0B2-4F4D-A559-C004A84B5A90}" dt="2025-06-13T18:20:18.417" v="54"/>
            <ac:spMkLst>
              <pc:docMk/>
              <pc:sldMasterMk cId="3108997867" sldId="2147483648"/>
              <pc:sldLayoutMk cId="3761243257" sldId="2147483654"/>
              <ac:spMk id="4" creationId="{820BA014-3756-7E25-7F54-BF26A83A55F9}"/>
            </ac:spMkLst>
          </pc:spChg>
          <pc:spChg chg="mod">
            <ac:chgData name="Baertlein, Luke (CDC/GHC/GID) (CTR)" userId="cdf6b350-b49e-495e-b709-9314737dd4ad" providerId="ADAL" clId="{5668D2FA-F0B2-4F4D-A559-C004A84B5A90}" dt="2025-06-24T19:40:51.422" v="573" actId="14100"/>
            <ac:spMkLst>
              <pc:docMk/>
              <pc:sldMasterMk cId="3108997867" sldId="2147483648"/>
              <pc:sldLayoutMk cId="3761243257" sldId="2147483654"/>
              <ac:spMk id="10" creationId="{9E0161A2-6C11-7D33-2B97-F08520DBDED0}"/>
            </ac:spMkLst>
          </pc:spChg>
        </pc:sldLayoutChg>
        <pc:sldLayoutChg chg="addSp delSp modSp add mod modTransition">
          <pc:chgData name="Baertlein, Luke (CDC/GHC/GID) (CTR)" userId="cdf6b350-b49e-495e-b709-9314737dd4ad" providerId="ADAL" clId="{5668D2FA-F0B2-4F4D-A559-C004A84B5A90}" dt="2025-06-13T18:32:11.096" v="63" actId="208"/>
          <pc:sldLayoutMkLst>
            <pc:docMk/>
            <pc:sldMasterMk cId="3108997867" sldId="2147483648"/>
            <pc:sldLayoutMk cId="642454231" sldId="2147483659"/>
          </pc:sldLayoutMkLst>
          <pc:spChg chg="mod">
            <ac:chgData name="Baertlein, Luke (CDC/GHC/GID) (CTR)" userId="cdf6b350-b49e-495e-b709-9314737dd4ad" providerId="ADAL" clId="{5668D2FA-F0B2-4F4D-A559-C004A84B5A90}" dt="2025-06-13T18:28:49.173" v="61" actId="14100"/>
            <ac:spMkLst>
              <pc:docMk/>
              <pc:sldMasterMk cId="3108997867" sldId="2147483648"/>
              <pc:sldLayoutMk cId="642454231" sldId="2147483659"/>
              <ac:spMk id="2" creationId="{3CC01126-805C-C7C8-F494-A80F8ACE14EE}"/>
            </ac:spMkLst>
          </pc:spChg>
          <pc:spChg chg="add mod">
            <ac:chgData name="Baertlein, Luke (CDC/GHC/GID) (CTR)" userId="cdf6b350-b49e-495e-b709-9314737dd4ad" providerId="ADAL" clId="{5668D2FA-F0B2-4F4D-A559-C004A84B5A90}" dt="2025-06-13T18:28:40.672" v="58" actId="1076"/>
            <ac:spMkLst>
              <pc:docMk/>
              <pc:sldMasterMk cId="3108997867" sldId="2147483648"/>
              <pc:sldLayoutMk cId="642454231" sldId="2147483659"/>
              <ac:spMk id="6" creationId="{4FF35C95-C08F-35E0-C5CF-D79B81E6C4F0}"/>
            </ac:spMkLst>
          </pc:spChg>
          <pc:spChg chg="add mod">
            <ac:chgData name="Baertlein, Luke (CDC/GHC/GID) (CTR)" userId="cdf6b350-b49e-495e-b709-9314737dd4ad" providerId="ADAL" clId="{5668D2FA-F0B2-4F4D-A559-C004A84B5A90}" dt="2025-06-13T17:51:03.073" v="32"/>
            <ac:spMkLst>
              <pc:docMk/>
              <pc:sldMasterMk cId="3108997867" sldId="2147483648"/>
              <pc:sldLayoutMk cId="642454231" sldId="2147483659"/>
              <ac:spMk id="14" creationId="{7B332D77-BD6D-C633-E109-F45EB2F6EB80}"/>
            </ac:spMkLst>
          </pc:spChg>
          <pc:cxnChg chg="add mod">
            <ac:chgData name="Baertlein, Luke (CDC/GHC/GID) (CTR)" userId="cdf6b350-b49e-495e-b709-9314737dd4ad" providerId="ADAL" clId="{5668D2FA-F0B2-4F4D-A559-C004A84B5A90}" dt="2025-06-13T18:32:11.096" v="63" actId="208"/>
            <ac:cxnSpMkLst>
              <pc:docMk/>
              <pc:sldMasterMk cId="3108997867" sldId="2147483648"/>
              <pc:sldLayoutMk cId="642454231" sldId="2147483659"/>
              <ac:cxnSpMk id="4" creationId="{1EC8496E-3EEB-1485-92E7-5787E53509CA}"/>
            </ac:cxnSpMkLst>
          </pc:cxnChg>
        </pc:sldLayoutChg>
        <pc:sldLayoutChg chg="addSp modSp mod">
          <pc:chgData name="Baertlein, Luke (CDC/GHC/GID) (CTR)" userId="cdf6b350-b49e-495e-b709-9314737dd4ad" providerId="ADAL" clId="{5668D2FA-F0B2-4F4D-A559-C004A84B5A90}" dt="2025-06-24T19:21:30.896" v="569" actId="14100"/>
          <pc:sldLayoutMkLst>
            <pc:docMk/>
            <pc:sldMasterMk cId="3108997867" sldId="2147483648"/>
            <pc:sldLayoutMk cId="1996683940" sldId="2147483660"/>
          </pc:sldLayoutMkLst>
          <pc:spChg chg="add mod">
            <ac:chgData name="Baertlein, Luke (CDC/GHC/GID) (CTR)" userId="cdf6b350-b49e-495e-b709-9314737dd4ad" providerId="ADAL" clId="{5668D2FA-F0B2-4F4D-A559-C004A84B5A90}" dt="2025-06-24T19:18:51.943" v="566" actId="14100"/>
            <ac:spMkLst>
              <pc:docMk/>
              <pc:sldMasterMk cId="3108997867" sldId="2147483648"/>
              <pc:sldLayoutMk cId="1996683940" sldId="2147483660"/>
              <ac:spMk id="2" creationId="{ED8BAB46-9E35-E24E-A5FD-119698CA9682}"/>
            </ac:spMkLst>
          </pc:spChg>
          <pc:spChg chg="mod">
            <ac:chgData name="Baertlein, Luke (CDC/GHC/GID) (CTR)" userId="cdf6b350-b49e-495e-b709-9314737dd4ad" providerId="ADAL" clId="{5668D2FA-F0B2-4F4D-A559-C004A84B5A90}" dt="2025-06-24T19:21:30.896" v="569" actId="14100"/>
            <ac:spMkLst>
              <pc:docMk/>
              <pc:sldMasterMk cId="3108997867" sldId="2147483648"/>
              <pc:sldLayoutMk cId="1996683940" sldId="2147483660"/>
              <ac:spMk id="10" creationId="{9E0161A2-6C11-7D33-2B97-F08520DBDED0}"/>
            </ac:spMkLst>
          </pc:spChg>
        </pc:sldLayoutChg>
      </pc:sldMasterChg>
    </pc:docChg>
  </pc:docChgLst>
  <pc:docChgLst>
    <pc:chgData name="Baertlein, Luke (CDC/GHC/GID) (CTR)" userId="cdf6b350-b49e-495e-b709-9314737dd4ad" providerId="ADAL" clId="{AA867336-1386-4055-9D27-0A77C037CEAA}"/>
    <pc:docChg chg="modMainMaster">
      <pc:chgData name="Baertlein, Luke (CDC/GHC/GID) (CTR)" userId="cdf6b350-b49e-495e-b709-9314737dd4ad" providerId="ADAL" clId="{AA867336-1386-4055-9D27-0A77C037CEAA}" dt="2025-05-01T20:22:32.639" v="9" actId="255"/>
      <pc:docMkLst>
        <pc:docMk/>
      </pc:docMkLst>
      <pc:sldMasterChg chg="modSldLayout">
        <pc:chgData name="Baertlein, Luke (CDC/GHC/GID) (CTR)" userId="cdf6b350-b49e-495e-b709-9314737dd4ad" providerId="ADAL" clId="{AA867336-1386-4055-9D27-0A77C037CEAA}" dt="2025-05-01T20:22:32.639" v="9" actId="255"/>
        <pc:sldMasterMkLst>
          <pc:docMk/>
          <pc:sldMasterMk cId="3108997867" sldId="2147483648"/>
        </pc:sldMasterMkLst>
        <pc:sldLayoutChg chg="modSp mod">
          <pc:chgData name="Baertlein, Luke (CDC/GHC/GID) (CTR)" userId="cdf6b350-b49e-495e-b709-9314737dd4ad" providerId="ADAL" clId="{AA867336-1386-4055-9D27-0A77C037CEAA}" dt="2025-05-01T20:22:32.639" v="9" actId="255"/>
          <pc:sldLayoutMkLst>
            <pc:docMk/>
            <pc:sldMasterMk cId="3108997867" sldId="2147483648"/>
            <pc:sldLayoutMk cId="1742268148" sldId="2147483652"/>
          </pc:sldLayoutMkLst>
        </pc:sldLayoutChg>
      </pc:sldMasterChg>
    </pc:docChg>
  </pc:docChgLst>
  <pc:docChgLst>
    <pc:chgData name="Baertlein, Luke (CDC/GHC/GID) (CTR)" userId="cdf6b350-b49e-495e-b709-9314737dd4ad" providerId="ADAL" clId="{54FD2FD9-EFD0-418E-8306-605128978891}"/>
    <pc:docChg chg="undo custSel modMainMaster">
      <pc:chgData name="Baertlein, Luke (CDC/GHC/GID) (CTR)" userId="cdf6b350-b49e-495e-b709-9314737dd4ad" providerId="ADAL" clId="{54FD2FD9-EFD0-418E-8306-605128978891}" dt="2025-05-19T18:39:27.967" v="130" actId="962"/>
      <pc:docMkLst>
        <pc:docMk/>
      </pc:docMkLst>
      <pc:sldMasterChg chg="modSldLayout">
        <pc:chgData name="Baertlein, Luke (CDC/GHC/GID) (CTR)" userId="cdf6b350-b49e-495e-b709-9314737dd4ad" providerId="ADAL" clId="{54FD2FD9-EFD0-418E-8306-605128978891}" dt="2025-05-19T18:39:27.967" v="130" actId="962"/>
        <pc:sldMasterMkLst>
          <pc:docMk/>
          <pc:sldMasterMk cId="3108997867" sldId="2147483648"/>
        </pc:sldMasterMkLst>
        <pc:sldLayoutChg chg="delSp modSp mod">
          <pc:chgData name="Baertlein, Luke (CDC/GHC/GID) (CTR)" userId="cdf6b350-b49e-495e-b709-9314737dd4ad" providerId="ADAL" clId="{54FD2FD9-EFD0-418E-8306-605128978891}" dt="2025-05-13T19:56:27.096" v="3" actId="14100"/>
          <pc:sldLayoutMkLst>
            <pc:docMk/>
            <pc:sldMasterMk cId="3108997867" sldId="2147483648"/>
            <pc:sldLayoutMk cId="3761243257" sldId="2147483654"/>
          </pc:sldLayoutMkLst>
          <pc:spChg chg="mod">
            <ac:chgData name="Baertlein, Luke (CDC/GHC/GID) (CTR)" userId="cdf6b350-b49e-495e-b709-9314737dd4ad" providerId="ADAL" clId="{54FD2FD9-EFD0-418E-8306-605128978891}" dt="2025-05-13T19:56:27.096" v="3" actId="14100"/>
            <ac:spMkLst>
              <pc:docMk/>
              <pc:sldMasterMk cId="3108997867" sldId="2147483648"/>
              <pc:sldLayoutMk cId="3761243257" sldId="2147483654"/>
              <ac:spMk id="10" creationId="{9E0161A2-6C11-7D33-2B97-F08520DBDED0}"/>
            </ac:spMkLst>
          </pc:spChg>
        </pc:sldLayoutChg>
        <pc:sldLayoutChg chg="addSp modSp mod">
          <pc:chgData name="Baertlein, Luke (CDC/GHC/GID) (CTR)" userId="cdf6b350-b49e-495e-b709-9314737dd4ad" providerId="ADAL" clId="{54FD2FD9-EFD0-418E-8306-605128978891}" dt="2025-05-13T20:35:52.335" v="17" actId="14100"/>
          <pc:sldLayoutMkLst>
            <pc:docMk/>
            <pc:sldMasterMk cId="3108997867" sldId="2147483648"/>
            <pc:sldLayoutMk cId="823904500" sldId="2147483655"/>
          </pc:sldLayoutMkLst>
          <pc:spChg chg="add mod">
            <ac:chgData name="Baertlein, Luke (CDC/GHC/GID) (CTR)" userId="cdf6b350-b49e-495e-b709-9314737dd4ad" providerId="ADAL" clId="{54FD2FD9-EFD0-418E-8306-605128978891}" dt="2025-05-13T20:35:52.335" v="17" actId="14100"/>
            <ac:spMkLst>
              <pc:docMk/>
              <pc:sldMasterMk cId="3108997867" sldId="2147483648"/>
              <pc:sldLayoutMk cId="823904500" sldId="2147483655"/>
              <ac:spMk id="2" creationId="{3CC01126-805C-C7C8-F494-A80F8ACE14EE}"/>
            </ac:spMkLst>
          </pc:spChg>
          <pc:spChg chg="mod">
            <ac:chgData name="Baertlein, Luke (CDC/GHC/GID) (CTR)" userId="cdf6b350-b49e-495e-b709-9314737dd4ad" providerId="ADAL" clId="{54FD2FD9-EFD0-418E-8306-605128978891}" dt="2025-05-13T20:16:05.878" v="5" actId="14100"/>
            <ac:spMkLst>
              <pc:docMk/>
              <pc:sldMasterMk cId="3108997867" sldId="2147483648"/>
              <pc:sldLayoutMk cId="823904500" sldId="2147483655"/>
              <ac:spMk id="10" creationId="{9E0161A2-6C11-7D33-2B97-F08520DBDED0}"/>
            </ac:spMkLst>
          </pc:spChg>
        </pc:sldLayoutChg>
        <pc:sldLayoutChg chg="addSp modSp mod">
          <pc:chgData name="Baertlein, Luke (CDC/GHC/GID) (CTR)" userId="cdf6b350-b49e-495e-b709-9314737dd4ad" providerId="ADAL" clId="{54FD2FD9-EFD0-418E-8306-605128978891}" dt="2025-05-14T15:18:36.284" v="36" actId="14100"/>
          <pc:sldLayoutMkLst>
            <pc:docMk/>
            <pc:sldMasterMk cId="3108997867" sldId="2147483648"/>
            <pc:sldLayoutMk cId="4073329751" sldId="2147483656"/>
          </pc:sldLayoutMkLst>
          <pc:spChg chg="mod">
            <ac:chgData name="Baertlein, Luke (CDC/GHC/GID) (CTR)" userId="cdf6b350-b49e-495e-b709-9314737dd4ad" providerId="ADAL" clId="{54FD2FD9-EFD0-418E-8306-605128978891}" dt="2025-05-14T15:18:33.042" v="35" actId="14100"/>
            <ac:spMkLst>
              <pc:docMk/>
              <pc:sldMasterMk cId="3108997867" sldId="2147483648"/>
              <pc:sldLayoutMk cId="4073329751" sldId="2147483656"/>
              <ac:spMk id="2" creationId="{3CC01126-805C-C7C8-F494-A80F8ACE14EE}"/>
            </ac:spMkLst>
          </pc:spChg>
          <pc:spChg chg="add mod">
            <ac:chgData name="Baertlein, Luke (CDC/GHC/GID) (CTR)" userId="cdf6b350-b49e-495e-b709-9314737dd4ad" providerId="ADAL" clId="{54FD2FD9-EFD0-418E-8306-605128978891}" dt="2025-05-14T15:18:33.042" v="35" actId="14100"/>
            <ac:spMkLst>
              <pc:docMk/>
              <pc:sldMasterMk cId="3108997867" sldId="2147483648"/>
              <pc:sldLayoutMk cId="4073329751" sldId="2147483656"/>
              <ac:spMk id="3" creationId="{9177E450-1CC0-4BA9-524D-8D959ECB5D68}"/>
            </ac:spMkLst>
          </pc:spChg>
          <pc:spChg chg="mod">
            <ac:chgData name="Baertlein, Luke (CDC/GHC/GID) (CTR)" userId="cdf6b350-b49e-495e-b709-9314737dd4ad" providerId="ADAL" clId="{54FD2FD9-EFD0-418E-8306-605128978891}" dt="2025-05-14T15:18:36.284" v="36" actId="14100"/>
            <ac:spMkLst>
              <pc:docMk/>
              <pc:sldMasterMk cId="3108997867" sldId="2147483648"/>
              <pc:sldLayoutMk cId="4073329751" sldId="2147483656"/>
              <ac:spMk id="10" creationId="{9E0161A2-6C11-7D33-2B97-F08520DBDED0}"/>
            </ac:spMkLst>
          </pc:spChg>
        </pc:sldLayoutChg>
        <pc:sldLayoutChg chg="modSp mod">
          <pc:chgData name="Baertlein, Luke (CDC/GHC/GID) (CTR)" userId="cdf6b350-b49e-495e-b709-9314737dd4ad" providerId="ADAL" clId="{54FD2FD9-EFD0-418E-8306-605128978891}" dt="2025-05-14T15:38:07.842" v="59" actId="962"/>
          <pc:sldLayoutMkLst>
            <pc:docMk/>
            <pc:sldMasterMk cId="3108997867" sldId="2147483648"/>
            <pc:sldLayoutMk cId="1778681599" sldId="2147483657"/>
          </pc:sldLayoutMkLst>
          <pc:spChg chg="mod">
            <ac:chgData name="Baertlein, Luke (CDC/GHC/GID) (CTR)" userId="cdf6b350-b49e-495e-b709-9314737dd4ad" providerId="ADAL" clId="{54FD2FD9-EFD0-418E-8306-605128978891}" dt="2025-05-14T15:38:00.705" v="58" actId="962"/>
            <ac:spMkLst>
              <pc:docMk/>
              <pc:sldMasterMk cId="3108997867" sldId="2147483648"/>
              <pc:sldLayoutMk cId="1778681599" sldId="2147483657"/>
              <ac:spMk id="2" creationId="{3CC01126-805C-C7C8-F494-A80F8ACE14EE}"/>
            </ac:spMkLst>
          </pc:spChg>
          <pc:spChg chg="mod">
            <ac:chgData name="Baertlein, Luke (CDC/GHC/GID) (CTR)" userId="cdf6b350-b49e-495e-b709-9314737dd4ad" providerId="ADAL" clId="{54FD2FD9-EFD0-418E-8306-605128978891}" dt="2025-05-14T15:38:07.842" v="59" actId="962"/>
            <ac:spMkLst>
              <pc:docMk/>
              <pc:sldMasterMk cId="3108997867" sldId="2147483648"/>
              <pc:sldLayoutMk cId="1778681599" sldId="2147483657"/>
              <ac:spMk id="10" creationId="{9E0161A2-6C11-7D33-2B97-F08520DBDED0}"/>
            </ac:spMkLst>
          </pc:spChg>
        </pc:sldLayoutChg>
        <pc:sldLayoutChg chg="addSp delSp modSp mod">
          <pc:chgData name="Baertlein, Luke (CDC/GHC/GID) (CTR)" userId="cdf6b350-b49e-495e-b709-9314737dd4ad" providerId="ADAL" clId="{54FD2FD9-EFD0-418E-8306-605128978891}" dt="2025-05-19T18:39:27.967" v="130" actId="962"/>
          <pc:sldLayoutMkLst>
            <pc:docMk/>
            <pc:sldMasterMk cId="3108997867" sldId="2147483648"/>
            <pc:sldLayoutMk cId="2568270075" sldId="2147483658"/>
          </pc:sldLayoutMkLst>
          <pc:spChg chg="mod">
            <ac:chgData name="Baertlein, Luke (CDC/GHC/GID) (CTR)" userId="cdf6b350-b49e-495e-b709-9314737dd4ad" providerId="ADAL" clId="{54FD2FD9-EFD0-418E-8306-605128978891}" dt="2025-05-19T18:39:27.967" v="130" actId="962"/>
            <ac:spMkLst>
              <pc:docMk/>
              <pc:sldMasterMk cId="3108997867" sldId="2147483648"/>
              <pc:sldLayoutMk cId="2568270075" sldId="2147483658"/>
              <ac:spMk id="2" creationId="{3CC01126-805C-C7C8-F494-A80F8ACE14EE}"/>
            </ac:spMkLst>
          </pc:spChg>
          <pc:spChg chg="add mod">
            <ac:chgData name="Baertlein, Luke (CDC/GHC/GID) (CTR)" userId="cdf6b350-b49e-495e-b709-9314737dd4ad" providerId="ADAL" clId="{54FD2FD9-EFD0-418E-8306-605128978891}" dt="2025-05-19T18:39:22.770" v="129" actId="962"/>
            <ac:spMkLst>
              <pc:docMk/>
              <pc:sldMasterMk cId="3108997867" sldId="2147483648"/>
              <pc:sldLayoutMk cId="2568270075" sldId="2147483658"/>
              <ac:spMk id="5" creationId="{F952F2A4-B21F-8B95-3106-2302F4927D51}"/>
            </ac:spMkLst>
          </pc:spChg>
          <pc:spChg chg="add mod">
            <ac:chgData name="Baertlein, Luke (CDC/GHC/GID) (CTR)" userId="cdf6b350-b49e-495e-b709-9314737dd4ad" providerId="ADAL" clId="{54FD2FD9-EFD0-418E-8306-605128978891}" dt="2025-05-19T18:39:17.221" v="128" actId="962"/>
            <ac:spMkLst>
              <pc:docMk/>
              <pc:sldMasterMk cId="3108997867" sldId="2147483648"/>
              <pc:sldLayoutMk cId="2568270075" sldId="2147483658"/>
              <ac:spMk id="6" creationId="{DA9CB9B4-FB98-F408-03C7-258B8C9F644D}"/>
            </ac:spMkLst>
          </pc:spChg>
          <pc:spChg chg="add mod">
            <ac:chgData name="Baertlein, Luke (CDC/GHC/GID) (CTR)" userId="cdf6b350-b49e-495e-b709-9314737dd4ad" providerId="ADAL" clId="{54FD2FD9-EFD0-418E-8306-605128978891}" dt="2025-05-19T18:39:12.715" v="127" actId="962"/>
            <ac:spMkLst>
              <pc:docMk/>
              <pc:sldMasterMk cId="3108997867" sldId="2147483648"/>
              <pc:sldLayoutMk cId="2568270075" sldId="2147483658"/>
              <ac:spMk id="7" creationId="{5F7B87D0-96CF-0B7A-39C9-E942093832F9}"/>
            </ac:spMkLst>
          </pc:spChg>
        </pc:sldLayoutChg>
      </pc:sldMasterChg>
    </pc:docChg>
  </pc:docChgLst>
  <pc:docChgLst>
    <pc:chgData name="Baertlein, Luke (CDC/GHC/GID) (CTR)" userId="cdf6b350-b49e-495e-b709-9314737dd4ad" providerId="ADAL" clId="{71253073-0B67-44B9-9181-E089BB71F7F8}"/>
    <pc:docChg chg="undo custSel modMainMaster">
      <pc:chgData name="Baertlein, Luke (CDC/GHC/GID) (CTR)" userId="cdf6b350-b49e-495e-b709-9314737dd4ad" providerId="ADAL" clId="{71253073-0B67-44B9-9181-E089BB71F7F8}" dt="2025-08-04T21:43:08.911" v="168" actId="14100"/>
      <pc:docMkLst>
        <pc:docMk/>
      </pc:docMkLst>
      <pc:sldMasterChg chg="modSldLayout">
        <pc:chgData name="Baertlein, Luke (CDC/GHC/GID) (CTR)" userId="cdf6b350-b49e-495e-b709-9314737dd4ad" providerId="ADAL" clId="{71253073-0B67-44B9-9181-E089BB71F7F8}" dt="2025-08-04T21:43:08.911" v="168" actId="14100"/>
        <pc:sldMasterMkLst>
          <pc:docMk/>
          <pc:sldMasterMk cId="3108997867" sldId="2147483648"/>
        </pc:sldMasterMkLst>
        <pc:sldLayoutChg chg="modSp mod">
          <pc:chgData name="Baertlein, Luke (CDC/GHC/GID) (CTR)" userId="cdf6b350-b49e-495e-b709-9314737dd4ad" providerId="ADAL" clId="{71253073-0B67-44B9-9181-E089BB71F7F8}" dt="2025-07-31T18:47:37.791" v="105" actId="962"/>
          <pc:sldLayoutMkLst>
            <pc:docMk/>
            <pc:sldMasterMk cId="3108997867" sldId="2147483648"/>
            <pc:sldLayoutMk cId="3261259408" sldId="2147483663"/>
          </pc:sldLayoutMkLst>
          <pc:spChg chg="mod">
            <ac:chgData name="Baertlein, Luke (CDC/GHC/GID) (CTR)" userId="cdf6b350-b49e-495e-b709-9314737dd4ad" providerId="ADAL" clId="{71253073-0B67-44B9-9181-E089BB71F7F8}" dt="2025-07-31T18:47:37.791" v="105" actId="962"/>
            <ac:spMkLst>
              <pc:docMk/>
              <pc:sldMasterMk cId="3108997867" sldId="2147483648"/>
              <pc:sldLayoutMk cId="3261259408" sldId="2147483663"/>
              <ac:spMk id="2" creationId="{3CC01126-805C-C7C8-F494-A80F8ACE14EE}"/>
            </ac:spMkLst>
          </pc:spChg>
          <pc:spChg chg="mod">
            <ac:chgData name="Baertlein, Luke (CDC/GHC/GID) (CTR)" userId="cdf6b350-b49e-495e-b709-9314737dd4ad" providerId="ADAL" clId="{71253073-0B67-44B9-9181-E089BB71F7F8}" dt="2025-07-31T18:47:32.783" v="104" actId="962"/>
            <ac:spMkLst>
              <pc:docMk/>
              <pc:sldMasterMk cId="3108997867" sldId="2147483648"/>
              <pc:sldLayoutMk cId="3261259408" sldId="2147483663"/>
              <ac:spMk id="5" creationId="{F952F2A4-B21F-8B95-3106-2302F4927D51}"/>
            </ac:spMkLst>
          </pc:spChg>
          <pc:spChg chg="mod">
            <ac:chgData name="Baertlein, Luke (CDC/GHC/GID) (CTR)" userId="cdf6b350-b49e-495e-b709-9314737dd4ad" providerId="ADAL" clId="{71253073-0B67-44B9-9181-E089BB71F7F8}" dt="2025-07-31T18:47:28.142" v="103" actId="962"/>
            <ac:spMkLst>
              <pc:docMk/>
              <pc:sldMasterMk cId="3108997867" sldId="2147483648"/>
              <pc:sldLayoutMk cId="3261259408" sldId="2147483663"/>
              <ac:spMk id="6" creationId="{DA9CB9B4-FB98-F408-03C7-258B8C9F644D}"/>
            </ac:spMkLst>
          </pc:spChg>
          <pc:spChg chg="mod">
            <ac:chgData name="Baertlein, Luke (CDC/GHC/GID) (CTR)" userId="cdf6b350-b49e-495e-b709-9314737dd4ad" providerId="ADAL" clId="{71253073-0B67-44B9-9181-E089BB71F7F8}" dt="2025-07-31T18:47:23.767" v="102" actId="962"/>
            <ac:spMkLst>
              <pc:docMk/>
              <pc:sldMasterMk cId="3108997867" sldId="2147483648"/>
              <pc:sldLayoutMk cId="3261259408" sldId="2147483663"/>
              <ac:spMk id="7" creationId="{5F7B87D0-96CF-0B7A-39C9-E942093832F9}"/>
            </ac:spMkLst>
          </pc:spChg>
        </pc:sldLayoutChg>
        <pc:sldLayoutChg chg="addSp delSp modSp mod">
          <pc:chgData name="Baertlein, Luke (CDC/GHC/GID) (CTR)" userId="cdf6b350-b49e-495e-b709-9314737dd4ad" providerId="ADAL" clId="{71253073-0B67-44B9-9181-E089BB71F7F8}" dt="2025-07-31T19:01:07.854" v="119" actId="166"/>
          <pc:sldLayoutMkLst>
            <pc:docMk/>
            <pc:sldMasterMk cId="3108997867" sldId="2147483648"/>
            <pc:sldLayoutMk cId="2280224310" sldId="2147483664"/>
          </pc:sldLayoutMkLst>
          <pc:spChg chg="mod ord">
            <ac:chgData name="Baertlein, Luke (CDC/GHC/GID) (CTR)" userId="cdf6b350-b49e-495e-b709-9314737dd4ad" providerId="ADAL" clId="{71253073-0B67-44B9-9181-E089BB71F7F8}" dt="2025-07-31T19:01:07.854" v="119" actId="166"/>
            <ac:spMkLst>
              <pc:docMk/>
              <pc:sldMasterMk cId="3108997867" sldId="2147483648"/>
              <pc:sldLayoutMk cId="2280224310" sldId="2147483664"/>
              <ac:spMk id="2" creationId="{3CC01126-805C-C7C8-F494-A80F8ACE14EE}"/>
            </ac:spMkLst>
          </pc:spChg>
          <pc:spChg chg="add del mod">
            <ac:chgData name="Baertlein, Luke (CDC/GHC/GID) (CTR)" userId="cdf6b350-b49e-495e-b709-9314737dd4ad" providerId="ADAL" clId="{71253073-0B67-44B9-9181-E089BB71F7F8}" dt="2025-07-31T19:01:01.329" v="118" actId="14100"/>
            <ac:spMkLst>
              <pc:docMk/>
              <pc:sldMasterMk cId="3108997867" sldId="2147483648"/>
              <pc:sldLayoutMk cId="2280224310" sldId="2147483664"/>
              <ac:spMk id="5" creationId="{F952F2A4-B21F-8B95-3106-2302F4927D51}"/>
            </ac:spMkLst>
          </pc:spChg>
        </pc:sldLayoutChg>
        <pc:sldLayoutChg chg="addSp delSp modSp mod">
          <pc:chgData name="Baertlein, Luke (CDC/GHC/GID) (CTR)" userId="cdf6b350-b49e-495e-b709-9314737dd4ad" providerId="ADAL" clId="{71253073-0B67-44B9-9181-E089BB71F7F8}" dt="2025-07-31T19:14:08.602" v="152" actId="14100"/>
          <pc:sldLayoutMkLst>
            <pc:docMk/>
            <pc:sldMasterMk cId="3108997867" sldId="2147483648"/>
            <pc:sldLayoutMk cId="273401110" sldId="2147483665"/>
          </pc:sldLayoutMkLst>
          <pc:spChg chg="mod">
            <ac:chgData name="Baertlein, Luke (CDC/GHC/GID) (CTR)" userId="cdf6b350-b49e-495e-b709-9314737dd4ad" providerId="ADAL" clId="{71253073-0B67-44B9-9181-E089BB71F7F8}" dt="2025-07-31T19:14:06.566" v="151" actId="14100"/>
            <ac:spMkLst>
              <pc:docMk/>
              <pc:sldMasterMk cId="3108997867" sldId="2147483648"/>
              <pc:sldLayoutMk cId="273401110" sldId="2147483665"/>
              <ac:spMk id="2" creationId="{3CC01126-805C-C7C8-F494-A80F8ACE14EE}"/>
            </ac:spMkLst>
          </pc:spChg>
          <pc:spChg chg="add mod">
            <ac:chgData name="Baertlein, Luke (CDC/GHC/GID) (CTR)" userId="cdf6b350-b49e-495e-b709-9314737dd4ad" providerId="ADAL" clId="{71253073-0B67-44B9-9181-E089BB71F7F8}" dt="2025-07-31T19:14:08.602" v="152" actId="14100"/>
            <ac:spMkLst>
              <pc:docMk/>
              <pc:sldMasterMk cId="3108997867" sldId="2147483648"/>
              <pc:sldLayoutMk cId="273401110" sldId="2147483665"/>
              <ac:spMk id="3" creationId="{C106A1E4-C6F7-E4E8-8F1C-EC5E73F41B0E}"/>
            </ac:spMkLst>
          </pc:spChg>
        </pc:sldLayoutChg>
        <pc:sldLayoutChg chg="modSp mod">
          <pc:chgData name="Baertlein, Luke (CDC/GHC/GID) (CTR)" userId="cdf6b350-b49e-495e-b709-9314737dd4ad" providerId="ADAL" clId="{71253073-0B67-44B9-9181-E089BB71F7F8}" dt="2025-08-04T21:43:08.911" v="168" actId="14100"/>
          <pc:sldLayoutMkLst>
            <pc:docMk/>
            <pc:sldMasterMk cId="3108997867" sldId="2147483648"/>
            <pc:sldLayoutMk cId="1292190615" sldId="2147483666"/>
          </pc:sldLayoutMkLst>
          <pc:spChg chg="mod">
            <ac:chgData name="Baertlein, Luke (CDC/GHC/GID) (CTR)" userId="cdf6b350-b49e-495e-b709-9314737dd4ad" providerId="ADAL" clId="{71253073-0B67-44B9-9181-E089BB71F7F8}" dt="2025-08-04T21:40:49.375" v="165" actId="14100"/>
            <ac:spMkLst>
              <pc:docMk/>
              <pc:sldMasterMk cId="3108997867" sldId="2147483648"/>
              <pc:sldLayoutMk cId="1292190615" sldId="2147483666"/>
              <ac:spMk id="2" creationId="{3CC01126-805C-C7C8-F494-A80F8ACE14EE}"/>
            </ac:spMkLst>
          </pc:spChg>
          <pc:spChg chg="mod">
            <ac:chgData name="Baertlein, Luke (CDC/GHC/GID) (CTR)" userId="cdf6b350-b49e-495e-b709-9314737dd4ad" providerId="ADAL" clId="{71253073-0B67-44B9-9181-E089BB71F7F8}" dt="2025-08-04T21:43:08.911" v="168" actId="14100"/>
            <ac:spMkLst>
              <pc:docMk/>
              <pc:sldMasterMk cId="3108997867" sldId="2147483648"/>
              <pc:sldLayoutMk cId="1292190615" sldId="2147483666"/>
              <ac:spMk id="3" creationId="{9177E450-1CC0-4BA9-524D-8D959ECB5D68}"/>
            </ac:spMkLst>
          </pc:spChg>
          <pc:spChg chg="mod">
            <ac:chgData name="Baertlein, Luke (CDC/GHC/GID) (CTR)" userId="cdf6b350-b49e-495e-b709-9314737dd4ad" providerId="ADAL" clId="{71253073-0B67-44B9-9181-E089BB71F7F8}" dt="2025-08-04T21:43:05.363" v="167" actId="14100"/>
            <ac:spMkLst>
              <pc:docMk/>
              <pc:sldMasterMk cId="3108997867" sldId="2147483648"/>
              <pc:sldLayoutMk cId="1292190615" sldId="2147483666"/>
              <ac:spMk id="10" creationId="{9E0161A2-6C11-7D33-2B97-F08520DBDED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background bar">
            <a:extLst>
              <a:ext uri="{FF2B5EF4-FFF2-40B4-BE49-F238E27FC236}">
                <a16:creationId xmlns:a16="http://schemas.microsoft.com/office/drawing/2014/main" id="{AF19675D-7D95-BD9F-A349-3A57E225F4C7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Footer Box">
            <a:extLst>
              <a:ext uri="{FF2B5EF4-FFF2-40B4-BE49-F238E27FC236}">
                <a16:creationId xmlns:a16="http://schemas.microsoft.com/office/drawing/2014/main" id="{DCFE01F2-86F3-8FB9-53CC-3933172FF4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7678" y="6697662"/>
            <a:ext cx="5801134" cy="160338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0" name="Map 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3188" y="1140643"/>
            <a:ext cx="7584874" cy="3919629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Map</a:t>
            </a:r>
          </a:p>
        </p:txBody>
      </p:sp>
      <p:sp>
        <p:nvSpPr>
          <p:cNvPr id="13" name="Table Box">
            <a:extLst>
              <a:ext uri="{FF2B5EF4-FFF2-40B4-BE49-F238E27FC236}">
                <a16:creationId xmlns:a16="http://schemas.microsoft.com/office/drawing/2014/main" id="{2CFA4870-C441-CFF9-1B7C-0D49DFBE97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3188" y="5060272"/>
            <a:ext cx="7584874" cy="1717559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Chart Box">
            <a:extLst>
              <a:ext uri="{FF2B5EF4-FFF2-40B4-BE49-F238E27FC236}">
                <a16:creationId xmlns:a16="http://schemas.microsoft.com/office/drawing/2014/main" id="{69EE0CEB-F763-583F-18FE-07644A4B3BE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759083" y="1140642"/>
            <a:ext cx="4432917" cy="5557019"/>
          </a:xfrm>
        </p:spPr>
        <p:txBody>
          <a:bodyPr lIns="0" tIns="0" rIns="0" bIns="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400784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_piec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Map 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923930" y="1046375"/>
            <a:ext cx="8164883" cy="323266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Map</a:t>
            </a:r>
          </a:p>
        </p:txBody>
      </p:sp>
      <p:sp>
        <p:nvSpPr>
          <p:cNvPr id="2" name="Left Top Box">
            <a:extLst>
              <a:ext uri="{FF2B5EF4-FFF2-40B4-BE49-F238E27FC236}">
                <a16:creationId xmlns:a16="http://schemas.microsoft.com/office/drawing/2014/main" id="{3CC01126-805C-C7C8-F494-A80F8ACE14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3188" y="1316422"/>
            <a:ext cx="3909519" cy="2208011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Left Top Box</a:t>
            </a:r>
          </a:p>
        </p:txBody>
      </p:sp>
      <p:sp>
        <p:nvSpPr>
          <p:cNvPr id="3" name="Left Bottom Box">
            <a:extLst>
              <a:ext uri="{FF2B5EF4-FFF2-40B4-BE49-F238E27FC236}">
                <a16:creationId xmlns:a16="http://schemas.microsoft.com/office/drawing/2014/main" id="{9177E450-1CC0-4BA9-524D-8D959ECB5D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923929" y="4403323"/>
            <a:ext cx="8164883" cy="2359241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Left Bottom Box</a:t>
            </a:r>
          </a:p>
        </p:txBody>
      </p:sp>
    </p:spTree>
    <p:extLst>
      <p:ext uri="{BB962C8B-B14F-4D97-AF65-F5344CB8AC3E}">
        <p14:creationId xmlns:p14="http://schemas.microsoft.com/office/powerpoint/2010/main" val="129219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and_formu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Formula 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19090" y="4899285"/>
            <a:ext cx="10963924" cy="128845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Formula</a:t>
            </a:r>
          </a:p>
        </p:txBody>
      </p:sp>
      <p:sp>
        <p:nvSpPr>
          <p:cNvPr id="2" name="Text Box">
            <a:extLst>
              <a:ext uri="{FF2B5EF4-FFF2-40B4-BE49-F238E27FC236}">
                <a16:creationId xmlns:a16="http://schemas.microsoft.com/office/drawing/2014/main" id="{3CC01126-805C-C7C8-F494-A80F8ACE14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9090" y="1242874"/>
            <a:ext cx="10963923" cy="3524436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Text Box</a:t>
            </a:r>
          </a:p>
        </p:txBody>
      </p:sp>
    </p:spTree>
    <p:extLst>
      <p:ext uri="{BB962C8B-B14F-4D97-AF65-F5344CB8AC3E}">
        <p14:creationId xmlns:p14="http://schemas.microsoft.com/office/powerpoint/2010/main" val="17786815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_pie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Box2">
            <a:extLst>
              <a:ext uri="{FF2B5EF4-FFF2-40B4-BE49-F238E27FC236}">
                <a16:creationId xmlns:a16="http://schemas.microsoft.com/office/drawing/2014/main" id="{3CC01126-805C-C7C8-F494-A80F8ACE14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85330" y="1046375"/>
            <a:ext cx="4555076" cy="283551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Box2</a:t>
            </a:r>
          </a:p>
        </p:txBody>
      </p:sp>
      <p:sp>
        <p:nvSpPr>
          <p:cNvPr id="5" name="Box4">
            <a:extLst>
              <a:ext uri="{FF2B5EF4-FFF2-40B4-BE49-F238E27FC236}">
                <a16:creationId xmlns:a16="http://schemas.microsoft.com/office/drawing/2014/main" id="{F952F2A4-B21F-8B95-3106-2302F4927D5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585330" y="3944848"/>
            <a:ext cx="4555076" cy="283551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Box4</a:t>
            </a:r>
          </a:p>
        </p:txBody>
      </p:sp>
      <p:sp>
        <p:nvSpPr>
          <p:cNvPr id="6" name="Box1">
            <a:extLst>
              <a:ext uri="{FF2B5EF4-FFF2-40B4-BE49-F238E27FC236}">
                <a16:creationId xmlns:a16="http://schemas.microsoft.com/office/drawing/2014/main" id="{DA9CB9B4-FB98-F408-03C7-258B8C9F644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030254" y="1046375"/>
            <a:ext cx="4555076" cy="283551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Box1</a:t>
            </a:r>
          </a:p>
        </p:txBody>
      </p:sp>
      <p:sp>
        <p:nvSpPr>
          <p:cNvPr id="7" name="Box3">
            <a:extLst>
              <a:ext uri="{FF2B5EF4-FFF2-40B4-BE49-F238E27FC236}">
                <a16:creationId xmlns:a16="http://schemas.microsoft.com/office/drawing/2014/main" id="{5F7B87D0-96CF-0B7A-39C9-E942093832F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030254" y="3944848"/>
            <a:ext cx="4555076" cy="283551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Box3</a:t>
            </a:r>
          </a:p>
        </p:txBody>
      </p:sp>
    </p:spTree>
    <p:extLst>
      <p:ext uri="{BB962C8B-B14F-4D97-AF65-F5344CB8AC3E}">
        <p14:creationId xmlns:p14="http://schemas.microsoft.com/office/powerpoint/2010/main" val="256827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angula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Box1">
            <a:extLst>
              <a:ext uri="{FF2B5EF4-FFF2-40B4-BE49-F238E27FC236}">
                <a16:creationId xmlns:a16="http://schemas.microsoft.com/office/drawing/2014/main" id="{3CC01126-805C-C7C8-F494-A80F8ACE14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0" y="1046375"/>
            <a:ext cx="12192000" cy="3510784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Box1</a:t>
            </a:r>
          </a:p>
        </p:txBody>
      </p:sp>
      <p:sp>
        <p:nvSpPr>
          <p:cNvPr id="14" name="Footer Box">
            <a:extLst>
              <a:ext uri="{FF2B5EF4-FFF2-40B4-BE49-F238E27FC236}">
                <a16:creationId xmlns:a16="http://schemas.microsoft.com/office/drawing/2014/main" id="{7B332D77-BD6D-C633-E109-F45EB2F6EB80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7678" y="6697662"/>
            <a:ext cx="5801134" cy="160338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6" name="Text Box">
            <a:extLst>
              <a:ext uri="{FF2B5EF4-FFF2-40B4-BE49-F238E27FC236}">
                <a16:creationId xmlns:a16="http://schemas.microsoft.com/office/drawing/2014/main" id="{4FF35C95-C08F-35E0-C5CF-D79B81E6C4F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3188" y="4557159"/>
            <a:ext cx="11985623" cy="2140503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/>
              <a:t>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C8496E-3EEB-1485-92E7-5787E53509CA}"/>
              </a:ext>
            </a:extLst>
          </p:cNvPr>
          <p:cNvCxnSpPr/>
          <p:nvPr userDrawn="1"/>
        </p:nvCxnSpPr>
        <p:spPr>
          <a:xfrm>
            <a:off x="103188" y="4557159"/>
            <a:ext cx="11985623" cy="0"/>
          </a:xfrm>
          <a:prstGeom prst="line">
            <a:avLst/>
          </a:prstGeom>
          <a:ln>
            <a:solidFill>
              <a:srgbClr val="0569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4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ma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LU 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400" y="1046376"/>
            <a:ext cx="6070600" cy="2818258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LU</a:t>
            </a:r>
          </a:p>
        </p:txBody>
      </p:sp>
      <p:sp>
        <p:nvSpPr>
          <p:cNvPr id="4" name="Footer Box">
            <a:extLst>
              <a:ext uri="{FF2B5EF4-FFF2-40B4-BE49-F238E27FC236}">
                <a16:creationId xmlns:a16="http://schemas.microsoft.com/office/drawing/2014/main" id="{820BA014-3756-7E25-7F54-BF26A83A55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47851" y="6697662"/>
            <a:ext cx="10240962" cy="160338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3" name="LL Box">
            <a:extLst>
              <a:ext uri="{FF2B5EF4-FFF2-40B4-BE49-F238E27FC236}">
                <a16:creationId xmlns:a16="http://schemas.microsoft.com/office/drawing/2014/main" id="{4DB1F26A-383C-3ADA-D305-E8DFB9D5149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400" y="3879404"/>
            <a:ext cx="6070600" cy="2818258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LL</a:t>
            </a:r>
          </a:p>
        </p:txBody>
      </p:sp>
      <p:sp>
        <p:nvSpPr>
          <p:cNvPr id="5" name="RU Box">
            <a:extLst>
              <a:ext uri="{FF2B5EF4-FFF2-40B4-BE49-F238E27FC236}">
                <a16:creationId xmlns:a16="http://schemas.microsoft.com/office/drawing/2014/main" id="{A40A1439-04A4-EA2A-B298-BE0122EF029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08700" y="1046376"/>
            <a:ext cx="6070600" cy="2818258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RU</a:t>
            </a:r>
          </a:p>
        </p:txBody>
      </p:sp>
      <p:sp>
        <p:nvSpPr>
          <p:cNvPr id="6" name="RL Box">
            <a:extLst>
              <a:ext uri="{FF2B5EF4-FFF2-40B4-BE49-F238E27FC236}">
                <a16:creationId xmlns:a16="http://schemas.microsoft.com/office/drawing/2014/main" id="{91323EEA-B3E6-1C46-AFDB-6DC9DBCC8D2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08700" y="3879404"/>
            <a:ext cx="6070600" cy="2818258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RL</a:t>
            </a:r>
          </a:p>
        </p:txBody>
      </p:sp>
    </p:spTree>
    <p:extLst>
      <p:ext uri="{BB962C8B-B14F-4D97-AF65-F5344CB8AC3E}">
        <p14:creationId xmlns:p14="http://schemas.microsoft.com/office/powerpoint/2010/main" val="1206548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ma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Left 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400" y="1046376"/>
            <a:ext cx="6070600" cy="5651286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Left</a:t>
            </a:r>
          </a:p>
        </p:txBody>
      </p:sp>
      <p:sp>
        <p:nvSpPr>
          <p:cNvPr id="4" name="Footer Box">
            <a:extLst>
              <a:ext uri="{FF2B5EF4-FFF2-40B4-BE49-F238E27FC236}">
                <a16:creationId xmlns:a16="http://schemas.microsoft.com/office/drawing/2014/main" id="{820BA014-3756-7E25-7F54-BF26A83A55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847851" y="6697662"/>
            <a:ext cx="10240962" cy="160338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5" name="Right Box">
            <a:extLst>
              <a:ext uri="{FF2B5EF4-FFF2-40B4-BE49-F238E27FC236}">
                <a16:creationId xmlns:a16="http://schemas.microsoft.com/office/drawing/2014/main" id="{A40A1439-04A4-EA2A-B298-BE0122EF029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08700" y="1046376"/>
            <a:ext cx="6070600" cy="5651286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507256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_summar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Plot1">
            <a:extLst>
              <a:ext uri="{FF2B5EF4-FFF2-40B4-BE49-F238E27FC236}">
                <a16:creationId xmlns:a16="http://schemas.microsoft.com/office/drawing/2014/main" id="{3CC01126-805C-C7C8-F494-A80F8ACE14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585330" y="1046375"/>
            <a:ext cx="4555076" cy="283551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Plot1</a:t>
            </a:r>
          </a:p>
        </p:txBody>
      </p:sp>
      <p:sp>
        <p:nvSpPr>
          <p:cNvPr id="5" name="Plot2">
            <a:extLst>
              <a:ext uri="{FF2B5EF4-FFF2-40B4-BE49-F238E27FC236}">
                <a16:creationId xmlns:a16="http://schemas.microsoft.com/office/drawing/2014/main" id="{F952F2A4-B21F-8B95-3106-2302F4927D5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585330" y="3944848"/>
            <a:ext cx="4555076" cy="283551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Plot2</a:t>
            </a:r>
          </a:p>
        </p:txBody>
      </p:sp>
      <p:sp>
        <p:nvSpPr>
          <p:cNvPr id="6" name="Table1">
            <a:extLst>
              <a:ext uri="{FF2B5EF4-FFF2-40B4-BE49-F238E27FC236}">
                <a16:creationId xmlns:a16="http://schemas.microsoft.com/office/drawing/2014/main" id="{DA9CB9B4-FB98-F408-03C7-258B8C9F644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1593" y="3968712"/>
            <a:ext cx="3786115" cy="283551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Table1</a:t>
            </a:r>
          </a:p>
        </p:txBody>
      </p:sp>
      <p:sp>
        <p:nvSpPr>
          <p:cNvPr id="7" name="Table2">
            <a:extLst>
              <a:ext uri="{FF2B5EF4-FFF2-40B4-BE49-F238E27FC236}">
                <a16:creationId xmlns:a16="http://schemas.microsoft.com/office/drawing/2014/main" id="{5F7B87D0-96CF-0B7A-39C9-E942093832F9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847747" y="3968712"/>
            <a:ext cx="3737583" cy="283551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Table2</a:t>
            </a:r>
          </a:p>
        </p:txBody>
      </p:sp>
    </p:spTree>
    <p:extLst>
      <p:ext uri="{BB962C8B-B14F-4D97-AF65-F5344CB8AC3E}">
        <p14:creationId xmlns:p14="http://schemas.microsoft.com/office/powerpoint/2010/main" val="326125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_summar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" name="Plot2">
            <a:extLst>
              <a:ext uri="{FF2B5EF4-FFF2-40B4-BE49-F238E27FC236}">
                <a16:creationId xmlns:a16="http://schemas.microsoft.com/office/drawing/2014/main" id="{F952F2A4-B21F-8B95-3106-2302F4927D5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90944" y="4170218"/>
            <a:ext cx="11568547" cy="261014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Plot2</a:t>
            </a:r>
          </a:p>
        </p:txBody>
      </p:sp>
      <p:sp>
        <p:nvSpPr>
          <p:cNvPr id="2" name="Plot1">
            <a:extLst>
              <a:ext uri="{FF2B5EF4-FFF2-40B4-BE49-F238E27FC236}">
                <a16:creationId xmlns:a16="http://schemas.microsoft.com/office/drawing/2014/main" id="{3CC01126-805C-C7C8-F494-A80F8ACE14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88728" y="1046375"/>
            <a:ext cx="5070764" cy="3691880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Plot1</a:t>
            </a:r>
          </a:p>
        </p:txBody>
      </p:sp>
    </p:spTree>
    <p:extLst>
      <p:ext uri="{BB962C8B-B14F-4D97-AF65-F5344CB8AC3E}">
        <p14:creationId xmlns:p14="http://schemas.microsoft.com/office/powerpoint/2010/main" val="22802243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shboard_summar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Plot1">
            <a:extLst>
              <a:ext uri="{FF2B5EF4-FFF2-40B4-BE49-F238E27FC236}">
                <a16:creationId xmlns:a16="http://schemas.microsoft.com/office/drawing/2014/main" id="{3CC01126-805C-C7C8-F494-A80F8ACE14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48377" y="1089787"/>
            <a:ext cx="6740433" cy="3551486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Plot1</a:t>
            </a:r>
          </a:p>
        </p:txBody>
      </p:sp>
      <p:sp>
        <p:nvSpPr>
          <p:cNvPr id="3" name="Plot3">
            <a:extLst>
              <a:ext uri="{FF2B5EF4-FFF2-40B4-BE49-F238E27FC236}">
                <a16:creationId xmlns:a16="http://schemas.microsoft.com/office/drawing/2014/main" id="{C106A1E4-C6F7-E4E8-8F1C-EC5E73F41B0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348377" y="4684686"/>
            <a:ext cx="6740434" cy="2173314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Plot3</a:t>
            </a:r>
          </a:p>
        </p:txBody>
      </p:sp>
    </p:spTree>
    <p:extLst>
      <p:ext uri="{BB962C8B-B14F-4D97-AF65-F5344CB8AC3E}">
        <p14:creationId xmlns:p14="http://schemas.microsoft.com/office/powerpoint/2010/main" val="27340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Footer Box">
            <a:extLst>
              <a:ext uri="{FF2B5EF4-FFF2-40B4-BE49-F238E27FC236}">
                <a16:creationId xmlns:a16="http://schemas.microsoft.com/office/drawing/2014/main" id="{DCFE01F2-86F3-8FB9-53CC-3933172FF4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7678" y="6697662"/>
            <a:ext cx="5801134" cy="160338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0" name="Map 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3188" y="1140643"/>
            <a:ext cx="7584874" cy="3919629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Map</a:t>
            </a:r>
          </a:p>
        </p:txBody>
      </p:sp>
      <p:sp>
        <p:nvSpPr>
          <p:cNvPr id="13" name="Text Box">
            <a:extLst>
              <a:ext uri="{FF2B5EF4-FFF2-40B4-BE49-F238E27FC236}">
                <a16:creationId xmlns:a16="http://schemas.microsoft.com/office/drawing/2014/main" id="{2CFA4870-C441-CFF9-1B7C-0D49DFBE97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3188" y="5060272"/>
            <a:ext cx="7584874" cy="1717559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Table Box">
            <a:extLst>
              <a:ext uri="{FF2B5EF4-FFF2-40B4-BE49-F238E27FC236}">
                <a16:creationId xmlns:a16="http://schemas.microsoft.com/office/drawing/2014/main" id="{69EE0CEB-F763-583F-18FE-07644A4B3BE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759083" y="3826276"/>
            <a:ext cx="4432917" cy="2871385"/>
          </a:xfrm>
        </p:spPr>
        <p:txBody>
          <a:bodyPr lIns="0" tIns="0" rIns="0" bIns="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Table</a:t>
            </a:r>
          </a:p>
        </p:txBody>
      </p:sp>
      <p:sp>
        <p:nvSpPr>
          <p:cNvPr id="2" name="Chart Box">
            <a:extLst>
              <a:ext uri="{FF2B5EF4-FFF2-40B4-BE49-F238E27FC236}">
                <a16:creationId xmlns:a16="http://schemas.microsoft.com/office/drawing/2014/main" id="{D0B7E19F-29EA-7D4A-93C2-628030E0B11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59082" y="1140643"/>
            <a:ext cx="4432917" cy="2685633"/>
          </a:xfrm>
        </p:spPr>
        <p:txBody>
          <a:bodyPr lIns="0" tIns="0" rIns="0" bIns="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338085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Footer Box">
            <a:extLst>
              <a:ext uri="{FF2B5EF4-FFF2-40B4-BE49-F238E27FC236}">
                <a16:creationId xmlns:a16="http://schemas.microsoft.com/office/drawing/2014/main" id="{DCFE01F2-86F3-8FB9-53CC-3933172FF4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7678" y="6697662"/>
            <a:ext cx="5801134" cy="160338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0" name="Map 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3188" y="1140643"/>
            <a:ext cx="7584874" cy="3919629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Map</a:t>
            </a:r>
          </a:p>
        </p:txBody>
      </p:sp>
      <p:sp>
        <p:nvSpPr>
          <p:cNvPr id="13" name="Text Box">
            <a:extLst>
              <a:ext uri="{FF2B5EF4-FFF2-40B4-BE49-F238E27FC236}">
                <a16:creationId xmlns:a16="http://schemas.microsoft.com/office/drawing/2014/main" id="{2CFA4870-C441-CFF9-1B7C-0D49DFBE97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3188" y="5060272"/>
            <a:ext cx="7584874" cy="1717559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7" name="Table Box">
            <a:extLst>
              <a:ext uri="{FF2B5EF4-FFF2-40B4-BE49-F238E27FC236}">
                <a16:creationId xmlns:a16="http://schemas.microsoft.com/office/drawing/2014/main" id="{69EE0CEB-F763-583F-18FE-07644A4B3BE9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759083" y="2006354"/>
            <a:ext cx="4432917" cy="4691307"/>
          </a:xfrm>
        </p:spPr>
        <p:txBody>
          <a:bodyPr lIns="0" tIns="0" rIns="0" bIns="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Table</a:t>
            </a:r>
          </a:p>
        </p:txBody>
      </p:sp>
      <p:sp>
        <p:nvSpPr>
          <p:cNvPr id="2" name="Card Box">
            <a:extLst>
              <a:ext uri="{FF2B5EF4-FFF2-40B4-BE49-F238E27FC236}">
                <a16:creationId xmlns:a16="http://schemas.microsoft.com/office/drawing/2014/main" id="{D0B7E19F-29EA-7D4A-93C2-628030E0B11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59082" y="1140644"/>
            <a:ext cx="4432917" cy="865710"/>
          </a:xfrm>
        </p:spPr>
        <p:txBody>
          <a:bodyPr lIns="0" tIns="0" rIns="0" bIns="0" anchor="ctr"/>
          <a:lstStyle>
            <a:lvl1pPr marL="0" indent="0" algn="l">
              <a:buNone/>
              <a:defRPr/>
            </a:lvl1pPr>
          </a:lstStyle>
          <a:p>
            <a:pPr lvl="0"/>
            <a:r>
              <a:rPr lang="en-US" dirty="0"/>
              <a:t>Card</a:t>
            </a:r>
          </a:p>
        </p:txBody>
      </p:sp>
    </p:spTree>
    <p:extLst>
      <p:ext uri="{BB962C8B-B14F-4D97-AF65-F5344CB8AC3E}">
        <p14:creationId xmlns:p14="http://schemas.microsoft.com/office/powerpoint/2010/main" val="422164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Footer Box">
            <a:extLst>
              <a:ext uri="{FF2B5EF4-FFF2-40B4-BE49-F238E27FC236}">
                <a16:creationId xmlns:a16="http://schemas.microsoft.com/office/drawing/2014/main" id="{DCFE01F2-86F3-8FB9-53CC-3933172FF4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7678" y="6697662"/>
            <a:ext cx="5801134" cy="160338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0" name="Map 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3189" y="1140643"/>
            <a:ext cx="7519440" cy="5557019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Map</a:t>
            </a:r>
          </a:p>
        </p:txBody>
      </p:sp>
      <p:sp>
        <p:nvSpPr>
          <p:cNvPr id="13" name="Text Box">
            <a:extLst>
              <a:ext uri="{FF2B5EF4-FFF2-40B4-BE49-F238E27FC236}">
                <a16:creationId xmlns:a16="http://schemas.microsoft.com/office/drawing/2014/main" id="{2CFA4870-C441-CFF9-1B7C-0D49DFBE97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85690" y="1140644"/>
            <a:ext cx="4427482" cy="1726382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 dirty="0"/>
              <a:t>Definition</a:t>
            </a:r>
          </a:p>
        </p:txBody>
      </p:sp>
      <p:sp>
        <p:nvSpPr>
          <p:cNvPr id="3" name="Legend Box">
            <a:extLst>
              <a:ext uri="{FF2B5EF4-FFF2-40B4-BE49-F238E27FC236}">
                <a16:creationId xmlns:a16="http://schemas.microsoft.com/office/drawing/2014/main" id="{34337E7B-415B-12FB-38F3-2A1746F3CDD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685690" y="3050628"/>
            <a:ext cx="4427481" cy="364703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 dirty="0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74226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plat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endBox">
            <a:extLst>
              <a:ext uri="{FF2B5EF4-FFF2-40B4-BE49-F238E27FC236}">
                <a16:creationId xmlns:a16="http://schemas.microsoft.com/office/drawing/2014/main" id="{31F6614F-17A7-5A32-BACA-8B0BEEB6F809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512" y="4460665"/>
            <a:ext cx="3773739" cy="2304981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Trend</a:t>
            </a:r>
          </a:p>
        </p:txBody>
      </p:sp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Footer Box">
            <a:extLst>
              <a:ext uri="{FF2B5EF4-FFF2-40B4-BE49-F238E27FC236}">
                <a16:creationId xmlns:a16="http://schemas.microsoft.com/office/drawing/2014/main" id="{DCFE01F2-86F3-8FB9-53CC-3933172FF4A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7678" y="6697662"/>
            <a:ext cx="5801134" cy="160338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10" name="Map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9157" y="1046375"/>
            <a:ext cx="6435304" cy="3404855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Map</a:t>
            </a:r>
          </a:p>
        </p:txBody>
      </p:sp>
      <p:sp>
        <p:nvSpPr>
          <p:cNvPr id="13" name="TableBox">
            <a:extLst>
              <a:ext uri="{FF2B5EF4-FFF2-40B4-BE49-F238E27FC236}">
                <a16:creationId xmlns:a16="http://schemas.microsoft.com/office/drawing/2014/main" id="{2CFA4870-C441-CFF9-1B7C-0D49DFBE978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836736" y="1649050"/>
            <a:ext cx="5258045" cy="2679787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1400"/>
            </a:lvl1pPr>
          </a:lstStyle>
          <a:p>
            <a:pPr lvl="0"/>
            <a:r>
              <a:rPr lang="en-US" dirty="0"/>
              <a:t>Table</a:t>
            </a:r>
          </a:p>
        </p:txBody>
      </p:sp>
      <p:sp>
        <p:nvSpPr>
          <p:cNvPr id="4" name="TextBox">
            <a:extLst>
              <a:ext uri="{FF2B5EF4-FFF2-40B4-BE49-F238E27FC236}">
                <a16:creationId xmlns:a16="http://schemas.microsoft.com/office/drawing/2014/main" id="{E9669090-F93A-7810-BBBA-755B33413A6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836736" y="1046376"/>
            <a:ext cx="5258045" cy="560788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900"/>
            </a:lvl1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BarBox">
            <a:extLst>
              <a:ext uri="{FF2B5EF4-FFF2-40B4-BE49-F238E27FC236}">
                <a16:creationId xmlns:a16="http://schemas.microsoft.com/office/drawing/2014/main" id="{91FE954A-27E4-C828-D061-9CA06525280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870251" y="4470100"/>
            <a:ext cx="2966485" cy="2304981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Bar</a:t>
            </a:r>
          </a:p>
        </p:txBody>
      </p:sp>
      <p:sp>
        <p:nvSpPr>
          <p:cNvPr id="6" name="PieBox">
            <a:extLst>
              <a:ext uri="{FF2B5EF4-FFF2-40B4-BE49-F238E27FC236}">
                <a16:creationId xmlns:a16="http://schemas.microsoft.com/office/drawing/2014/main" id="{F1E3B0D9-D6B3-257C-8445-A185362061D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852444" y="4467704"/>
            <a:ext cx="5258045" cy="2304981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Pie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70B2D36-2BCE-D874-6575-F5E0B95BDE6F}"/>
              </a:ext>
            </a:extLst>
          </p:cNvPr>
          <p:cNvCxnSpPr/>
          <p:nvPr userDrawn="1"/>
        </p:nvCxnSpPr>
        <p:spPr>
          <a:xfrm>
            <a:off x="103188" y="4455754"/>
            <a:ext cx="11985623" cy="0"/>
          </a:xfrm>
          <a:prstGeom prst="line">
            <a:avLst/>
          </a:prstGeom>
          <a:ln>
            <a:solidFill>
              <a:srgbClr val="0569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347ACEE-6352-EF8C-BA81-F289B9D02FF3}"/>
              </a:ext>
            </a:extLst>
          </p:cNvPr>
          <p:cNvCxnSpPr>
            <a:cxnSpLocks/>
          </p:cNvCxnSpPr>
          <p:nvPr userDrawn="1"/>
        </p:nvCxnSpPr>
        <p:spPr>
          <a:xfrm>
            <a:off x="3870251" y="4460665"/>
            <a:ext cx="0" cy="2312020"/>
          </a:xfrm>
          <a:prstGeom prst="line">
            <a:avLst/>
          </a:prstGeom>
          <a:ln>
            <a:solidFill>
              <a:srgbClr val="0569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F7F294-7403-EAA0-1145-074A22E0B323}"/>
              </a:ext>
            </a:extLst>
          </p:cNvPr>
          <p:cNvCxnSpPr>
            <a:cxnSpLocks/>
          </p:cNvCxnSpPr>
          <p:nvPr userDrawn="1"/>
        </p:nvCxnSpPr>
        <p:spPr>
          <a:xfrm>
            <a:off x="6852444" y="4451230"/>
            <a:ext cx="0" cy="2321455"/>
          </a:xfrm>
          <a:prstGeom prst="line">
            <a:avLst/>
          </a:prstGeom>
          <a:ln>
            <a:solidFill>
              <a:srgbClr val="05693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980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_object_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Map 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3188" y="1109133"/>
            <a:ext cx="11985624" cy="5588529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Map</a:t>
            </a:r>
          </a:p>
        </p:txBody>
      </p:sp>
      <p:sp>
        <p:nvSpPr>
          <p:cNvPr id="4" name="Footer Box">
            <a:extLst>
              <a:ext uri="{FF2B5EF4-FFF2-40B4-BE49-F238E27FC236}">
                <a16:creationId xmlns:a16="http://schemas.microsoft.com/office/drawing/2014/main" id="{820BA014-3756-7E25-7F54-BF26A83A55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7678" y="6697662"/>
            <a:ext cx="5801134" cy="160338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6124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object_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Left 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5400" y="1046376"/>
            <a:ext cx="6070600" cy="5651286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Left</a:t>
            </a:r>
          </a:p>
        </p:txBody>
      </p:sp>
      <p:sp>
        <p:nvSpPr>
          <p:cNvPr id="4" name="Footer Box">
            <a:extLst>
              <a:ext uri="{FF2B5EF4-FFF2-40B4-BE49-F238E27FC236}">
                <a16:creationId xmlns:a16="http://schemas.microsoft.com/office/drawing/2014/main" id="{820BA014-3756-7E25-7F54-BF26A83A55F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7678" y="6697662"/>
            <a:ext cx="5801134" cy="160338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1200"/>
            </a:lvl1pPr>
          </a:lstStyle>
          <a:p>
            <a:pPr lvl="0"/>
            <a:r>
              <a:rPr lang="en-US" dirty="0"/>
              <a:t>Footer</a:t>
            </a:r>
          </a:p>
        </p:txBody>
      </p:sp>
      <p:sp>
        <p:nvSpPr>
          <p:cNvPr id="2" name="Right Box">
            <a:extLst>
              <a:ext uri="{FF2B5EF4-FFF2-40B4-BE49-F238E27FC236}">
                <a16:creationId xmlns:a16="http://schemas.microsoft.com/office/drawing/2014/main" id="{ED8BAB46-9E35-E24E-A5FD-119698CA968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096000" y="1278384"/>
            <a:ext cx="6096000" cy="5419277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199668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_pl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Map 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096000" y="1046375"/>
            <a:ext cx="6096000" cy="5811625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Map</a:t>
            </a:r>
          </a:p>
        </p:txBody>
      </p:sp>
      <p:sp>
        <p:nvSpPr>
          <p:cNvPr id="2" name="Left Box">
            <a:extLst>
              <a:ext uri="{FF2B5EF4-FFF2-40B4-BE49-F238E27FC236}">
                <a16:creationId xmlns:a16="http://schemas.microsoft.com/office/drawing/2014/main" id="{3CC01126-805C-C7C8-F494-A80F8ACE14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19806" y="1316421"/>
            <a:ext cx="5276193" cy="5541579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Left Box</a:t>
            </a:r>
          </a:p>
        </p:txBody>
      </p:sp>
    </p:spTree>
    <p:extLst>
      <p:ext uri="{BB962C8B-B14F-4D97-AF65-F5344CB8AC3E}">
        <p14:creationId xmlns:p14="http://schemas.microsoft.com/office/powerpoint/2010/main" val="82390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_pie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background bar">
            <a:extLst>
              <a:ext uri="{FF2B5EF4-FFF2-40B4-BE49-F238E27FC236}">
                <a16:creationId xmlns:a16="http://schemas.microsoft.com/office/drawing/2014/main" id="{6429DB04-8BCE-2B93-E9C0-EE9C1426A535}"/>
              </a:ext>
            </a:extLst>
          </p:cNvPr>
          <p:cNvSpPr/>
          <p:nvPr userDrawn="1"/>
        </p:nvSpPr>
        <p:spPr>
          <a:xfrm>
            <a:off x="0" y="0"/>
            <a:ext cx="12192000" cy="1046375"/>
          </a:xfrm>
          <a:prstGeom prst="rect">
            <a:avLst/>
          </a:prstGeom>
          <a:solidFill>
            <a:srgbClr val="056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itle Box">
            <a:extLst>
              <a:ext uri="{FF2B5EF4-FFF2-40B4-BE49-F238E27FC236}">
                <a16:creationId xmlns:a16="http://schemas.microsoft.com/office/drawing/2014/main" id="{743DF91F-48FC-A77A-1E35-9833F7B436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3188" y="0"/>
            <a:ext cx="11985624" cy="1046375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Map Box">
            <a:extLst>
              <a:ext uri="{FF2B5EF4-FFF2-40B4-BE49-F238E27FC236}">
                <a16:creationId xmlns:a16="http://schemas.microsoft.com/office/drawing/2014/main" id="{9E0161A2-6C11-7D33-2B97-F08520DBDED0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7901124" y="1046375"/>
            <a:ext cx="4290875" cy="5811625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Map</a:t>
            </a:r>
          </a:p>
        </p:txBody>
      </p:sp>
      <p:sp>
        <p:nvSpPr>
          <p:cNvPr id="2" name="Left Top Box">
            <a:extLst>
              <a:ext uri="{FF2B5EF4-FFF2-40B4-BE49-F238E27FC236}">
                <a16:creationId xmlns:a16="http://schemas.microsoft.com/office/drawing/2014/main" id="{3CC01126-805C-C7C8-F494-A80F8ACE14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3188" y="1316422"/>
            <a:ext cx="7797938" cy="251873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Left Top Box</a:t>
            </a:r>
          </a:p>
        </p:txBody>
      </p:sp>
      <p:sp>
        <p:nvSpPr>
          <p:cNvPr id="3" name="Left Bottom Box">
            <a:extLst>
              <a:ext uri="{FF2B5EF4-FFF2-40B4-BE49-F238E27FC236}">
                <a16:creationId xmlns:a16="http://schemas.microsoft.com/office/drawing/2014/main" id="{9177E450-1CC0-4BA9-524D-8D959ECB5D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3187" y="4087211"/>
            <a:ext cx="7797938" cy="2518732"/>
          </a:xfrm>
        </p:spPr>
        <p:txBody>
          <a:bodyPr lIns="0" tIns="0" rIns="0" bIns="0"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Left Bottom Box</a:t>
            </a:r>
          </a:p>
        </p:txBody>
      </p:sp>
    </p:spTree>
    <p:extLst>
      <p:ext uri="{BB962C8B-B14F-4D97-AF65-F5344CB8AC3E}">
        <p14:creationId xmlns:p14="http://schemas.microsoft.com/office/powerpoint/2010/main" val="407332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F19DAA-DBC4-4AD6-9C71-17F073FA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B3A69-DC5E-CF3A-61DF-C2BB68580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909B3-DB0A-3318-D9E9-681E0DE96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93B8B-6391-49A5-8FE5-040A531E2D2D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45DAE-350F-FD0B-4440-EB05267E0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85A45-E8C1-8FFF-D31B-B11E270E8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D9D40-EF40-4F8B-A35A-924B81DEF0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99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66" r:id="rId10"/>
    <p:sldLayoutId id="2147483657" r:id="rId11"/>
    <p:sldLayoutId id="2147483658" r:id="rId12"/>
    <p:sldLayoutId id="2147483659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960C-7268-27F1-2D67-F1E6AA88B3DB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A9E0-4B82-4B9C-BD0B-AD024C16638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2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Baertlein, Luke (CDC/GHC/GID) (CTR)</dc:creator>
  <cp:lastModifiedBy>Baertlein, Luke (CDC/GHC/GID) (CTR)</cp:lastModifiedBy>
  <cp:revision>11</cp:revision>
  <dcterms:created xsi:type="dcterms:W3CDTF">2025-04-30T13:56:36Z</dcterms:created>
  <dcterms:modified xsi:type="dcterms:W3CDTF">2025-08-04T21:43:14Z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f03ff0-41c5-4c41-b55e-fabb8fae94be_Enabled">
    <vt:lpwstr>true</vt:lpwstr>
  </property>
  <property fmtid="{D5CDD505-2E9C-101B-9397-08002B2CF9AE}" pid="3" name="MSIP_Label_8af03ff0-41c5-4c41-b55e-fabb8fae94be_SetDate">
    <vt:lpwstr>2025-04-30T14:11:43Z</vt:lpwstr>
  </property>
  <property fmtid="{D5CDD505-2E9C-101B-9397-08002B2CF9AE}" pid="4" name="MSIP_Label_8af03ff0-41c5-4c41-b55e-fabb8fae94be_Method">
    <vt:lpwstr>Privileged</vt:lpwstr>
  </property>
  <property fmtid="{D5CDD505-2E9C-101B-9397-08002B2CF9AE}" pid="5" name="MSIP_Label_8af03ff0-41c5-4c41-b55e-fabb8fae94be_Name">
    <vt:lpwstr>8af03ff0-41c5-4c41-b55e-fabb8fae94be</vt:lpwstr>
  </property>
  <property fmtid="{D5CDD505-2E9C-101B-9397-08002B2CF9AE}" pid="6" name="MSIP_Label_8af03ff0-41c5-4c41-b55e-fabb8fae94be_SiteId">
    <vt:lpwstr>9ce70869-60db-44fd-abe8-d2767077fc8f</vt:lpwstr>
  </property>
  <property fmtid="{D5CDD505-2E9C-101B-9397-08002B2CF9AE}" pid="7" name="MSIP_Label_8af03ff0-41c5-4c41-b55e-fabb8fae94be_ActionId">
    <vt:lpwstr>fc5e6d76-dd40-489b-993a-9379ff5af02b</vt:lpwstr>
  </property>
  <property fmtid="{D5CDD505-2E9C-101B-9397-08002B2CF9AE}" pid="8" name="MSIP_Label_8af03ff0-41c5-4c41-b55e-fabb8fae94be_ContentBits">
    <vt:lpwstr>0</vt:lpwstr>
  </property>
</Properties>
</file>