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1EAE50E-C59E-4B3F-9BDF-9F74C35AB2A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84E7415-1CCB-4C04-9850-3A366C5DB37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E50E-C59E-4B3F-9BDF-9F74C35AB2A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7415-1CCB-4C04-9850-3A366C5DB3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E50E-C59E-4B3F-9BDF-9F74C35AB2A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7415-1CCB-4C04-9850-3A366C5DB37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E50E-C59E-4B3F-9BDF-9F74C35AB2A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7415-1CCB-4C04-9850-3A366C5DB3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1EAE50E-C59E-4B3F-9BDF-9F74C35AB2A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84E7415-1CCB-4C04-9850-3A366C5DB37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E50E-C59E-4B3F-9BDF-9F74C35AB2A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7415-1CCB-4C04-9850-3A366C5DB3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E50E-C59E-4B3F-9BDF-9F74C35AB2A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7415-1CCB-4C04-9850-3A366C5DB37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E50E-C59E-4B3F-9BDF-9F74C35AB2A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7415-1CCB-4C04-9850-3A366C5DB37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E50E-C59E-4B3F-9BDF-9F74C35AB2A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7415-1CCB-4C04-9850-3A366C5DB37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E50E-C59E-4B3F-9BDF-9F74C35AB2A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7415-1CCB-4C04-9850-3A366C5DB3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E50E-C59E-4B3F-9BDF-9F74C35AB2A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7415-1CCB-4C04-9850-3A366C5DB3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1EAE50E-C59E-4B3F-9BDF-9F74C35AB2A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84E7415-1CCB-4C04-9850-3A366C5DB372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962400"/>
            <a:ext cx="6858000" cy="838200"/>
          </a:xfrm>
        </p:spPr>
        <p:txBody>
          <a:bodyPr/>
          <a:lstStyle/>
          <a:p>
            <a:r>
              <a:rPr lang="en-US" dirty="0" smtClean="0"/>
              <a:t>Second Zone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5181600"/>
            <a:ext cx="6858000" cy="4572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Developer by : Evan </a:t>
            </a:r>
            <a:r>
              <a:rPr lang="en-US" dirty="0" err="1" smtClean="0"/>
              <a:t>Alif</a:t>
            </a:r>
            <a:r>
              <a:rPr lang="en-US" dirty="0" smtClean="0"/>
              <a:t> </a:t>
            </a:r>
            <a:r>
              <a:rPr lang="en-US" dirty="0" err="1" smtClean="0"/>
              <a:t>Saputra</a:t>
            </a:r>
            <a:r>
              <a:rPr lang="en-US" dirty="0"/>
              <a:t> </a:t>
            </a:r>
            <a:r>
              <a:rPr lang="en-US" dirty="0" err="1" smtClean="0"/>
              <a:t>Ugi</a:t>
            </a:r>
            <a:r>
              <a:rPr lang="en-US" dirty="0" smtClean="0"/>
              <a:t> </a:t>
            </a:r>
            <a:r>
              <a:rPr lang="en-US" dirty="0" err="1" smtClean="0"/>
              <a:t>Ispoyo</a:t>
            </a:r>
            <a:r>
              <a:rPr lang="en-US" dirty="0" smtClean="0"/>
              <a:t> </a:t>
            </a:r>
            <a:r>
              <a:rPr lang="en-US" dirty="0" err="1" smtClean="0"/>
              <a:t>Widodo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059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4317"/>
            <a:ext cx="8229600" cy="4626890"/>
          </a:xfrm>
        </p:spPr>
      </p:pic>
    </p:spTree>
    <p:extLst>
      <p:ext uri="{BB962C8B-B14F-4D97-AF65-F5344CB8AC3E}">
        <p14:creationId xmlns:p14="http://schemas.microsoft.com/office/powerpoint/2010/main" val="2881080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4317"/>
            <a:ext cx="8229600" cy="4626890"/>
          </a:xfrm>
        </p:spPr>
      </p:pic>
    </p:spTree>
    <p:extLst>
      <p:ext uri="{BB962C8B-B14F-4D97-AF65-F5344CB8AC3E}">
        <p14:creationId xmlns:p14="http://schemas.microsoft.com/office/powerpoint/2010/main" val="3403268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 Detail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4317"/>
            <a:ext cx="8229600" cy="4626890"/>
          </a:xfrm>
        </p:spPr>
      </p:pic>
    </p:spTree>
    <p:extLst>
      <p:ext uri="{BB962C8B-B14F-4D97-AF65-F5344CB8AC3E}">
        <p14:creationId xmlns:p14="http://schemas.microsoft.com/office/powerpoint/2010/main" val="913227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4317"/>
            <a:ext cx="8229600" cy="4626890"/>
          </a:xfrm>
        </p:spPr>
      </p:pic>
    </p:spTree>
    <p:extLst>
      <p:ext uri="{BB962C8B-B14F-4D97-AF65-F5344CB8AC3E}">
        <p14:creationId xmlns:p14="http://schemas.microsoft.com/office/powerpoint/2010/main" val="38789052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362200"/>
            <a:ext cx="2895600" cy="1295400"/>
          </a:xfrm>
        </p:spPr>
        <p:txBody>
          <a:bodyPr/>
          <a:lstStyle/>
          <a:p>
            <a:r>
              <a:rPr lang="en-US" dirty="0" smtClean="0"/>
              <a:t>Thanks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06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SecondZone</a:t>
            </a:r>
            <a:r>
              <a:rPr lang="en-US" dirty="0" smtClean="0"/>
              <a:t> is news website contains a collection of news taken from other news website</a:t>
            </a:r>
          </a:p>
          <a:p>
            <a:r>
              <a:rPr lang="en-US" dirty="0" smtClean="0"/>
              <a:t>The Website will be used by two types of user:</a:t>
            </a:r>
          </a:p>
          <a:p>
            <a:pPr lvl="1"/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Admin</a:t>
            </a:r>
            <a:endParaRPr lang="en-US" dirty="0"/>
          </a:p>
          <a:p>
            <a:r>
              <a:rPr lang="en-US" dirty="0" smtClean="0"/>
              <a:t>For Front-End User can do:</a:t>
            </a:r>
          </a:p>
          <a:p>
            <a:pPr lvl="1"/>
            <a:r>
              <a:rPr lang="en-US" dirty="0" smtClean="0"/>
              <a:t>View News</a:t>
            </a:r>
            <a:endParaRPr lang="en-US" dirty="0"/>
          </a:p>
          <a:p>
            <a:r>
              <a:rPr lang="en-US" dirty="0" smtClean="0"/>
              <a:t>For Back-End Admin can do:</a:t>
            </a:r>
          </a:p>
          <a:p>
            <a:pPr lvl="1"/>
            <a:r>
              <a:rPr lang="en-US" dirty="0" smtClean="0"/>
              <a:t>Add, Update, and Delete Admin Data</a:t>
            </a:r>
          </a:p>
          <a:p>
            <a:pPr lvl="1"/>
            <a:r>
              <a:rPr lang="en-US" dirty="0" smtClean="0"/>
              <a:t>Add, Update, and Delete News Category</a:t>
            </a:r>
          </a:p>
          <a:p>
            <a:pPr lvl="1"/>
            <a:r>
              <a:rPr lang="en-US" dirty="0" smtClean="0"/>
              <a:t>Add, Update, and Delete News</a:t>
            </a:r>
          </a:p>
        </p:txBody>
      </p:sp>
    </p:spTree>
    <p:extLst>
      <p:ext uri="{BB962C8B-B14F-4D97-AF65-F5344CB8AC3E}">
        <p14:creationId xmlns:p14="http://schemas.microsoft.com/office/powerpoint/2010/main" val="10327196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From Second Zone Website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4317"/>
            <a:ext cx="8229600" cy="4626890"/>
          </a:xfrm>
        </p:spPr>
      </p:pic>
    </p:spTree>
    <p:extLst>
      <p:ext uri="{BB962C8B-B14F-4D97-AF65-F5344CB8AC3E}">
        <p14:creationId xmlns:p14="http://schemas.microsoft.com/office/powerpoint/2010/main" val="42115329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Admin Page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4317"/>
            <a:ext cx="8229600" cy="4626890"/>
          </a:xfrm>
        </p:spPr>
      </p:pic>
    </p:spTree>
    <p:extLst>
      <p:ext uri="{BB962C8B-B14F-4D97-AF65-F5344CB8AC3E}">
        <p14:creationId xmlns:p14="http://schemas.microsoft.com/office/powerpoint/2010/main" val="1706362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Admin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4317"/>
            <a:ext cx="8229600" cy="4626890"/>
          </a:xfrm>
        </p:spPr>
      </p:pic>
    </p:spTree>
    <p:extLst>
      <p:ext uri="{BB962C8B-B14F-4D97-AF65-F5344CB8AC3E}">
        <p14:creationId xmlns:p14="http://schemas.microsoft.com/office/powerpoint/2010/main" val="150798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News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4317"/>
            <a:ext cx="8229600" cy="4626890"/>
          </a:xfrm>
        </p:spPr>
      </p:pic>
    </p:spTree>
    <p:extLst>
      <p:ext uri="{BB962C8B-B14F-4D97-AF65-F5344CB8AC3E}">
        <p14:creationId xmlns:p14="http://schemas.microsoft.com/office/powerpoint/2010/main" val="28430007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News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4317"/>
            <a:ext cx="8229600" cy="4626890"/>
          </a:xfrm>
        </p:spPr>
      </p:pic>
    </p:spTree>
    <p:extLst>
      <p:ext uri="{BB962C8B-B14F-4D97-AF65-F5344CB8AC3E}">
        <p14:creationId xmlns:p14="http://schemas.microsoft.com/office/powerpoint/2010/main" val="220515113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Category News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4317"/>
            <a:ext cx="8229600" cy="4626890"/>
          </a:xfrm>
        </p:spPr>
      </p:pic>
    </p:spTree>
    <p:extLst>
      <p:ext uri="{BB962C8B-B14F-4D97-AF65-F5344CB8AC3E}">
        <p14:creationId xmlns:p14="http://schemas.microsoft.com/office/powerpoint/2010/main" val="3407512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Category News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4317"/>
            <a:ext cx="8229600" cy="4626890"/>
          </a:xfrm>
        </p:spPr>
      </p:pic>
    </p:spTree>
    <p:extLst>
      <p:ext uri="{BB962C8B-B14F-4D97-AF65-F5344CB8AC3E}">
        <p14:creationId xmlns:p14="http://schemas.microsoft.com/office/powerpoint/2010/main" val="39589853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78</TotalTime>
  <Words>113</Words>
  <Application>Microsoft Office PowerPoint</Application>
  <PresentationFormat>On-screen Show (4:3)</PresentationFormat>
  <Paragraphs>25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Origin</vt:lpstr>
      <vt:lpstr>Second Zone</vt:lpstr>
      <vt:lpstr>System Analysis</vt:lpstr>
      <vt:lpstr>Backend From Second Zone Website</vt:lpstr>
      <vt:lpstr>Add Admin Page</vt:lpstr>
      <vt:lpstr>Edit Admin Page</vt:lpstr>
      <vt:lpstr>Add News Page</vt:lpstr>
      <vt:lpstr>Edit News Page</vt:lpstr>
      <vt:lpstr>Add Category News Page</vt:lpstr>
      <vt:lpstr>Edit Category News Page</vt:lpstr>
      <vt:lpstr>Home Page</vt:lpstr>
      <vt:lpstr>News Page</vt:lpstr>
      <vt:lpstr>News Detail Page</vt:lpstr>
      <vt:lpstr>Search Page</vt:lpstr>
      <vt:lpstr>Thanks You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17</cp:revision>
  <dcterms:created xsi:type="dcterms:W3CDTF">2016-01-22T03:20:33Z</dcterms:created>
  <dcterms:modified xsi:type="dcterms:W3CDTF">2016-01-22T04:38:41Z</dcterms:modified>
</cp:coreProperties>
</file>