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9" r:id="rId4"/>
    <p:sldId id="265" r:id="rId5"/>
    <p:sldId id="267" r:id="rId6"/>
    <p:sldId id="268" r:id="rId7"/>
    <p:sldId id="259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16F"/>
    <a:srgbClr val="CED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12AC40-56B5-40C9-9F94-569117084A4D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41D18028-2642-4682-A557-21ED8C96C207}">
      <dgm:prSet phldrT="[Text]"/>
      <dgm:spPr/>
      <dgm:t>
        <a:bodyPr/>
        <a:lstStyle/>
        <a:p>
          <a:r>
            <a:rPr lang="en-US" dirty="0" smtClean="0"/>
            <a:t>Add</a:t>
          </a:r>
          <a:endParaRPr lang="id-ID" dirty="0"/>
        </a:p>
      </dgm:t>
    </dgm:pt>
    <dgm:pt modelId="{A82F69C4-BE28-4FA9-9CAE-75C6D3E05046}" type="parTrans" cxnId="{3115036E-1736-4D45-AA46-439C8A513893}">
      <dgm:prSet/>
      <dgm:spPr/>
      <dgm:t>
        <a:bodyPr/>
        <a:lstStyle/>
        <a:p>
          <a:endParaRPr lang="id-ID"/>
        </a:p>
      </dgm:t>
    </dgm:pt>
    <dgm:pt modelId="{F6AFE2C7-EAA8-434B-A41D-7D497D60A68E}" type="sibTrans" cxnId="{3115036E-1736-4D45-AA46-439C8A513893}">
      <dgm:prSet/>
      <dgm:spPr/>
      <dgm:t>
        <a:bodyPr/>
        <a:lstStyle/>
        <a:p>
          <a:endParaRPr lang="id-ID"/>
        </a:p>
      </dgm:t>
    </dgm:pt>
    <dgm:pt modelId="{38CBD429-3F84-4D19-A30C-9C5EAD5D64FD}">
      <dgm:prSet phldrT="[Text]"/>
      <dgm:spPr/>
      <dgm:t>
        <a:bodyPr/>
        <a:lstStyle/>
        <a:p>
          <a:r>
            <a:rPr lang="en-US" dirty="0" smtClean="0"/>
            <a:t>Update</a:t>
          </a:r>
          <a:endParaRPr lang="id-ID" dirty="0"/>
        </a:p>
      </dgm:t>
    </dgm:pt>
    <dgm:pt modelId="{971BD923-460C-4642-ABAF-C11EBD10D047}" type="parTrans" cxnId="{1BCF0A47-82DA-4E65-BAAE-17512AA7F4FB}">
      <dgm:prSet/>
      <dgm:spPr/>
      <dgm:t>
        <a:bodyPr/>
        <a:lstStyle/>
        <a:p>
          <a:endParaRPr lang="id-ID"/>
        </a:p>
      </dgm:t>
    </dgm:pt>
    <dgm:pt modelId="{1A59190F-4B8B-41A4-B10A-1F1C25C1596B}" type="sibTrans" cxnId="{1BCF0A47-82DA-4E65-BAAE-17512AA7F4FB}">
      <dgm:prSet/>
      <dgm:spPr/>
      <dgm:t>
        <a:bodyPr/>
        <a:lstStyle/>
        <a:p>
          <a:endParaRPr lang="id-ID"/>
        </a:p>
      </dgm:t>
    </dgm:pt>
    <dgm:pt modelId="{AC1BA820-F927-460F-A793-C7DC8346701D}">
      <dgm:prSet phldrT="[Text]"/>
      <dgm:spPr/>
      <dgm:t>
        <a:bodyPr/>
        <a:lstStyle/>
        <a:p>
          <a:r>
            <a:rPr lang="en-US" dirty="0" smtClean="0"/>
            <a:t>Delete</a:t>
          </a:r>
          <a:endParaRPr lang="id-ID" dirty="0"/>
        </a:p>
      </dgm:t>
    </dgm:pt>
    <dgm:pt modelId="{FC1A40EE-76C7-4555-A883-5C1EAD38552F}" type="parTrans" cxnId="{65DF6AA5-81B9-4F3B-A879-A9F268907BAE}">
      <dgm:prSet/>
      <dgm:spPr/>
      <dgm:t>
        <a:bodyPr/>
        <a:lstStyle/>
        <a:p>
          <a:endParaRPr lang="id-ID"/>
        </a:p>
      </dgm:t>
    </dgm:pt>
    <dgm:pt modelId="{A6D51FE4-6A55-4674-8235-95481D341210}" type="sibTrans" cxnId="{65DF6AA5-81B9-4F3B-A879-A9F268907BAE}">
      <dgm:prSet/>
      <dgm:spPr/>
      <dgm:t>
        <a:bodyPr/>
        <a:lstStyle/>
        <a:p>
          <a:endParaRPr lang="id-ID"/>
        </a:p>
      </dgm:t>
    </dgm:pt>
    <dgm:pt modelId="{116B01B0-C13A-4729-9BB1-812110777ACA}" type="pres">
      <dgm:prSet presAssocID="{1412AC40-56B5-40C9-9F94-569117084A4D}" presName="Name0" presStyleCnt="0">
        <dgm:presLayoutVars>
          <dgm:dir/>
          <dgm:resizeHandles val="exact"/>
        </dgm:presLayoutVars>
      </dgm:prSet>
      <dgm:spPr/>
    </dgm:pt>
    <dgm:pt modelId="{45177F86-393B-40B9-812E-2A319F081189}" type="pres">
      <dgm:prSet presAssocID="{41D18028-2642-4682-A557-21ED8C96C20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00E82AA-3921-426A-91D8-A39ED0D5EEBE}" type="pres">
      <dgm:prSet presAssocID="{F6AFE2C7-EAA8-434B-A41D-7D497D60A68E}" presName="sibTrans" presStyleLbl="sibTrans2D1" presStyleIdx="0" presStyleCnt="2"/>
      <dgm:spPr/>
      <dgm:t>
        <a:bodyPr/>
        <a:lstStyle/>
        <a:p>
          <a:endParaRPr lang="id-ID"/>
        </a:p>
      </dgm:t>
    </dgm:pt>
    <dgm:pt modelId="{6FA7E2BC-6536-4B9A-9DE8-CEF3042A2290}" type="pres">
      <dgm:prSet presAssocID="{F6AFE2C7-EAA8-434B-A41D-7D497D60A68E}" presName="connectorText" presStyleLbl="sibTrans2D1" presStyleIdx="0" presStyleCnt="2"/>
      <dgm:spPr/>
      <dgm:t>
        <a:bodyPr/>
        <a:lstStyle/>
        <a:p>
          <a:endParaRPr lang="id-ID"/>
        </a:p>
      </dgm:t>
    </dgm:pt>
    <dgm:pt modelId="{E77D3CCA-65DF-43A7-888E-2ACD27232E3E}" type="pres">
      <dgm:prSet presAssocID="{38CBD429-3F84-4D19-A30C-9C5EAD5D64F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C157A0D-0250-412E-981B-9D5AAF9603A4}" type="pres">
      <dgm:prSet presAssocID="{1A59190F-4B8B-41A4-B10A-1F1C25C1596B}" presName="sibTrans" presStyleLbl="sibTrans2D1" presStyleIdx="1" presStyleCnt="2"/>
      <dgm:spPr/>
      <dgm:t>
        <a:bodyPr/>
        <a:lstStyle/>
        <a:p>
          <a:endParaRPr lang="id-ID"/>
        </a:p>
      </dgm:t>
    </dgm:pt>
    <dgm:pt modelId="{DC4A6A4D-F03B-45DC-9ABB-F8D8F154C784}" type="pres">
      <dgm:prSet presAssocID="{1A59190F-4B8B-41A4-B10A-1F1C25C1596B}" presName="connectorText" presStyleLbl="sibTrans2D1" presStyleIdx="1" presStyleCnt="2"/>
      <dgm:spPr/>
      <dgm:t>
        <a:bodyPr/>
        <a:lstStyle/>
        <a:p>
          <a:endParaRPr lang="id-ID"/>
        </a:p>
      </dgm:t>
    </dgm:pt>
    <dgm:pt modelId="{5B55ABD9-9D76-44A2-AA4C-3F1320D85BBC}" type="pres">
      <dgm:prSet presAssocID="{AC1BA820-F927-460F-A793-C7DC8346701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4DBB0F8-9AF8-4C91-A77B-4DF8F9C90C5B}" type="presOf" srcId="{1A59190F-4B8B-41A4-B10A-1F1C25C1596B}" destId="{DC4A6A4D-F03B-45DC-9ABB-F8D8F154C784}" srcOrd="1" destOrd="0" presId="urn:microsoft.com/office/officeart/2005/8/layout/process1"/>
    <dgm:cxn modelId="{AFA4E7A9-B74B-4624-9B58-272164313264}" type="presOf" srcId="{AC1BA820-F927-460F-A793-C7DC8346701D}" destId="{5B55ABD9-9D76-44A2-AA4C-3F1320D85BBC}" srcOrd="0" destOrd="0" presId="urn:microsoft.com/office/officeart/2005/8/layout/process1"/>
    <dgm:cxn modelId="{3115036E-1736-4D45-AA46-439C8A513893}" srcId="{1412AC40-56B5-40C9-9F94-569117084A4D}" destId="{41D18028-2642-4682-A557-21ED8C96C207}" srcOrd="0" destOrd="0" parTransId="{A82F69C4-BE28-4FA9-9CAE-75C6D3E05046}" sibTransId="{F6AFE2C7-EAA8-434B-A41D-7D497D60A68E}"/>
    <dgm:cxn modelId="{C8DDD3B4-DF55-4952-8B9C-678D8B114D08}" type="presOf" srcId="{1A59190F-4B8B-41A4-B10A-1F1C25C1596B}" destId="{EC157A0D-0250-412E-981B-9D5AAF9603A4}" srcOrd="0" destOrd="0" presId="urn:microsoft.com/office/officeart/2005/8/layout/process1"/>
    <dgm:cxn modelId="{65DF6AA5-81B9-4F3B-A879-A9F268907BAE}" srcId="{1412AC40-56B5-40C9-9F94-569117084A4D}" destId="{AC1BA820-F927-460F-A793-C7DC8346701D}" srcOrd="2" destOrd="0" parTransId="{FC1A40EE-76C7-4555-A883-5C1EAD38552F}" sibTransId="{A6D51FE4-6A55-4674-8235-95481D341210}"/>
    <dgm:cxn modelId="{142D823F-7E69-4681-B376-BF76E0C616FA}" type="presOf" srcId="{F6AFE2C7-EAA8-434B-A41D-7D497D60A68E}" destId="{700E82AA-3921-426A-91D8-A39ED0D5EEBE}" srcOrd="0" destOrd="0" presId="urn:microsoft.com/office/officeart/2005/8/layout/process1"/>
    <dgm:cxn modelId="{FEE6D822-5F27-495B-BA05-690FA6891B57}" type="presOf" srcId="{1412AC40-56B5-40C9-9F94-569117084A4D}" destId="{116B01B0-C13A-4729-9BB1-812110777ACA}" srcOrd="0" destOrd="0" presId="urn:microsoft.com/office/officeart/2005/8/layout/process1"/>
    <dgm:cxn modelId="{79993E8F-EE8E-4073-AF4A-380DC05689C4}" type="presOf" srcId="{38CBD429-3F84-4D19-A30C-9C5EAD5D64FD}" destId="{E77D3CCA-65DF-43A7-888E-2ACD27232E3E}" srcOrd="0" destOrd="0" presId="urn:microsoft.com/office/officeart/2005/8/layout/process1"/>
    <dgm:cxn modelId="{E949EA47-9ADC-40F8-BD24-CE2452923A51}" type="presOf" srcId="{41D18028-2642-4682-A557-21ED8C96C207}" destId="{45177F86-393B-40B9-812E-2A319F081189}" srcOrd="0" destOrd="0" presId="urn:microsoft.com/office/officeart/2005/8/layout/process1"/>
    <dgm:cxn modelId="{1BCF0A47-82DA-4E65-BAAE-17512AA7F4FB}" srcId="{1412AC40-56B5-40C9-9F94-569117084A4D}" destId="{38CBD429-3F84-4D19-A30C-9C5EAD5D64FD}" srcOrd="1" destOrd="0" parTransId="{971BD923-460C-4642-ABAF-C11EBD10D047}" sibTransId="{1A59190F-4B8B-41A4-B10A-1F1C25C1596B}"/>
    <dgm:cxn modelId="{4D4B79AE-F976-45FE-9AA3-10E02B2747BF}" type="presOf" srcId="{F6AFE2C7-EAA8-434B-A41D-7D497D60A68E}" destId="{6FA7E2BC-6536-4B9A-9DE8-CEF3042A2290}" srcOrd="1" destOrd="0" presId="urn:microsoft.com/office/officeart/2005/8/layout/process1"/>
    <dgm:cxn modelId="{C466E69B-759D-4407-8B69-6D58848BB4FF}" type="presParOf" srcId="{116B01B0-C13A-4729-9BB1-812110777ACA}" destId="{45177F86-393B-40B9-812E-2A319F081189}" srcOrd="0" destOrd="0" presId="urn:microsoft.com/office/officeart/2005/8/layout/process1"/>
    <dgm:cxn modelId="{7DF65087-AF17-493A-B5E5-670C8287D221}" type="presParOf" srcId="{116B01B0-C13A-4729-9BB1-812110777ACA}" destId="{700E82AA-3921-426A-91D8-A39ED0D5EEBE}" srcOrd="1" destOrd="0" presId="urn:microsoft.com/office/officeart/2005/8/layout/process1"/>
    <dgm:cxn modelId="{A8F1B17E-75D4-4B20-A8C9-B955022B6A9C}" type="presParOf" srcId="{700E82AA-3921-426A-91D8-A39ED0D5EEBE}" destId="{6FA7E2BC-6536-4B9A-9DE8-CEF3042A2290}" srcOrd="0" destOrd="0" presId="urn:microsoft.com/office/officeart/2005/8/layout/process1"/>
    <dgm:cxn modelId="{B1CDDEB2-982E-4119-9A9B-DFF0046AF0F8}" type="presParOf" srcId="{116B01B0-C13A-4729-9BB1-812110777ACA}" destId="{E77D3CCA-65DF-43A7-888E-2ACD27232E3E}" srcOrd="2" destOrd="0" presId="urn:microsoft.com/office/officeart/2005/8/layout/process1"/>
    <dgm:cxn modelId="{AD03FE59-D3E7-4794-8238-3DC63AA56FFB}" type="presParOf" srcId="{116B01B0-C13A-4729-9BB1-812110777ACA}" destId="{EC157A0D-0250-412E-981B-9D5AAF9603A4}" srcOrd="3" destOrd="0" presId="urn:microsoft.com/office/officeart/2005/8/layout/process1"/>
    <dgm:cxn modelId="{AF2F897D-48C8-477A-929C-5DFB3D5CAC42}" type="presParOf" srcId="{EC157A0D-0250-412E-981B-9D5AAF9603A4}" destId="{DC4A6A4D-F03B-45DC-9ABB-F8D8F154C784}" srcOrd="0" destOrd="0" presId="urn:microsoft.com/office/officeart/2005/8/layout/process1"/>
    <dgm:cxn modelId="{F58150B9-1731-4052-B16C-A1B6D2B5971F}" type="presParOf" srcId="{116B01B0-C13A-4729-9BB1-812110777ACA}" destId="{5B55ABD9-9D76-44A2-AA4C-3F1320D85BB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12AC40-56B5-40C9-9F94-569117084A4D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38CBD429-3F84-4D19-A30C-9C5EAD5D64FD}">
      <dgm:prSet phldrT="[Text]"/>
      <dgm:spPr/>
      <dgm:t>
        <a:bodyPr/>
        <a:lstStyle/>
        <a:p>
          <a:r>
            <a:rPr lang="en-US" dirty="0" smtClean="0"/>
            <a:t>Update</a:t>
          </a:r>
          <a:endParaRPr lang="id-ID" dirty="0"/>
        </a:p>
      </dgm:t>
    </dgm:pt>
    <dgm:pt modelId="{971BD923-460C-4642-ABAF-C11EBD10D047}" type="parTrans" cxnId="{1BCF0A47-82DA-4E65-BAAE-17512AA7F4FB}">
      <dgm:prSet/>
      <dgm:spPr/>
      <dgm:t>
        <a:bodyPr/>
        <a:lstStyle/>
        <a:p>
          <a:endParaRPr lang="id-ID"/>
        </a:p>
      </dgm:t>
    </dgm:pt>
    <dgm:pt modelId="{1A59190F-4B8B-41A4-B10A-1F1C25C1596B}" type="sibTrans" cxnId="{1BCF0A47-82DA-4E65-BAAE-17512AA7F4FB}">
      <dgm:prSet/>
      <dgm:spPr/>
      <dgm:t>
        <a:bodyPr/>
        <a:lstStyle/>
        <a:p>
          <a:endParaRPr lang="id-ID"/>
        </a:p>
      </dgm:t>
    </dgm:pt>
    <dgm:pt modelId="{AC1BA820-F927-460F-A793-C7DC8346701D}">
      <dgm:prSet phldrT="[Text]"/>
      <dgm:spPr/>
      <dgm:t>
        <a:bodyPr/>
        <a:lstStyle/>
        <a:p>
          <a:r>
            <a:rPr lang="en-US" dirty="0" smtClean="0"/>
            <a:t>Delete</a:t>
          </a:r>
          <a:endParaRPr lang="id-ID" dirty="0"/>
        </a:p>
      </dgm:t>
    </dgm:pt>
    <dgm:pt modelId="{FC1A40EE-76C7-4555-A883-5C1EAD38552F}" type="parTrans" cxnId="{65DF6AA5-81B9-4F3B-A879-A9F268907BAE}">
      <dgm:prSet/>
      <dgm:spPr/>
      <dgm:t>
        <a:bodyPr/>
        <a:lstStyle/>
        <a:p>
          <a:endParaRPr lang="id-ID"/>
        </a:p>
      </dgm:t>
    </dgm:pt>
    <dgm:pt modelId="{A6D51FE4-6A55-4674-8235-95481D341210}" type="sibTrans" cxnId="{65DF6AA5-81B9-4F3B-A879-A9F268907BAE}">
      <dgm:prSet/>
      <dgm:spPr/>
      <dgm:t>
        <a:bodyPr/>
        <a:lstStyle/>
        <a:p>
          <a:endParaRPr lang="id-ID"/>
        </a:p>
      </dgm:t>
    </dgm:pt>
    <dgm:pt modelId="{116B01B0-C13A-4729-9BB1-812110777ACA}" type="pres">
      <dgm:prSet presAssocID="{1412AC40-56B5-40C9-9F94-569117084A4D}" presName="Name0" presStyleCnt="0">
        <dgm:presLayoutVars>
          <dgm:dir/>
          <dgm:resizeHandles val="exact"/>
        </dgm:presLayoutVars>
      </dgm:prSet>
      <dgm:spPr/>
    </dgm:pt>
    <dgm:pt modelId="{E77D3CCA-65DF-43A7-888E-2ACD27232E3E}" type="pres">
      <dgm:prSet presAssocID="{38CBD429-3F84-4D19-A30C-9C5EAD5D64F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C157A0D-0250-412E-981B-9D5AAF9603A4}" type="pres">
      <dgm:prSet presAssocID="{1A59190F-4B8B-41A4-B10A-1F1C25C1596B}" presName="sibTrans" presStyleLbl="sibTrans2D1" presStyleIdx="0" presStyleCnt="1"/>
      <dgm:spPr/>
      <dgm:t>
        <a:bodyPr/>
        <a:lstStyle/>
        <a:p>
          <a:endParaRPr lang="id-ID"/>
        </a:p>
      </dgm:t>
    </dgm:pt>
    <dgm:pt modelId="{DC4A6A4D-F03B-45DC-9ABB-F8D8F154C784}" type="pres">
      <dgm:prSet presAssocID="{1A59190F-4B8B-41A4-B10A-1F1C25C1596B}" presName="connectorText" presStyleLbl="sibTrans2D1" presStyleIdx="0" presStyleCnt="1"/>
      <dgm:spPr/>
      <dgm:t>
        <a:bodyPr/>
        <a:lstStyle/>
        <a:p>
          <a:endParaRPr lang="id-ID"/>
        </a:p>
      </dgm:t>
    </dgm:pt>
    <dgm:pt modelId="{5B55ABD9-9D76-44A2-AA4C-3F1320D85BBC}" type="pres">
      <dgm:prSet presAssocID="{AC1BA820-F927-460F-A793-C7DC8346701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FFA5E279-52BF-4AE3-BF1A-9EFAE418294B}" type="presOf" srcId="{1A59190F-4B8B-41A4-B10A-1F1C25C1596B}" destId="{DC4A6A4D-F03B-45DC-9ABB-F8D8F154C784}" srcOrd="1" destOrd="0" presId="urn:microsoft.com/office/officeart/2005/8/layout/process1"/>
    <dgm:cxn modelId="{AECE39A0-F7D0-4619-9A6D-136C0CC0A905}" type="presOf" srcId="{1412AC40-56B5-40C9-9F94-569117084A4D}" destId="{116B01B0-C13A-4729-9BB1-812110777ACA}" srcOrd="0" destOrd="0" presId="urn:microsoft.com/office/officeart/2005/8/layout/process1"/>
    <dgm:cxn modelId="{E42BF6FB-09D8-4B82-A9F6-FF67EF0DD2ED}" type="presOf" srcId="{38CBD429-3F84-4D19-A30C-9C5EAD5D64FD}" destId="{E77D3CCA-65DF-43A7-888E-2ACD27232E3E}" srcOrd="0" destOrd="0" presId="urn:microsoft.com/office/officeart/2005/8/layout/process1"/>
    <dgm:cxn modelId="{65DF6AA5-81B9-4F3B-A879-A9F268907BAE}" srcId="{1412AC40-56B5-40C9-9F94-569117084A4D}" destId="{AC1BA820-F927-460F-A793-C7DC8346701D}" srcOrd="1" destOrd="0" parTransId="{FC1A40EE-76C7-4555-A883-5C1EAD38552F}" sibTransId="{A6D51FE4-6A55-4674-8235-95481D341210}"/>
    <dgm:cxn modelId="{F9238A23-38B8-4A60-94F4-163D425EB6AF}" type="presOf" srcId="{AC1BA820-F927-460F-A793-C7DC8346701D}" destId="{5B55ABD9-9D76-44A2-AA4C-3F1320D85BBC}" srcOrd="0" destOrd="0" presId="urn:microsoft.com/office/officeart/2005/8/layout/process1"/>
    <dgm:cxn modelId="{07C08F5B-F29C-4C77-A560-AC7E6200D6C7}" type="presOf" srcId="{1A59190F-4B8B-41A4-B10A-1F1C25C1596B}" destId="{EC157A0D-0250-412E-981B-9D5AAF9603A4}" srcOrd="0" destOrd="0" presId="urn:microsoft.com/office/officeart/2005/8/layout/process1"/>
    <dgm:cxn modelId="{1BCF0A47-82DA-4E65-BAAE-17512AA7F4FB}" srcId="{1412AC40-56B5-40C9-9F94-569117084A4D}" destId="{38CBD429-3F84-4D19-A30C-9C5EAD5D64FD}" srcOrd="0" destOrd="0" parTransId="{971BD923-460C-4642-ABAF-C11EBD10D047}" sibTransId="{1A59190F-4B8B-41A4-B10A-1F1C25C1596B}"/>
    <dgm:cxn modelId="{88B37227-35BF-4944-8FE1-C198400645D6}" type="presParOf" srcId="{116B01B0-C13A-4729-9BB1-812110777ACA}" destId="{E77D3CCA-65DF-43A7-888E-2ACD27232E3E}" srcOrd="0" destOrd="0" presId="urn:microsoft.com/office/officeart/2005/8/layout/process1"/>
    <dgm:cxn modelId="{BDD82201-4D0C-4806-BA94-308291E0B82F}" type="presParOf" srcId="{116B01B0-C13A-4729-9BB1-812110777ACA}" destId="{EC157A0D-0250-412E-981B-9D5AAF9603A4}" srcOrd="1" destOrd="0" presId="urn:microsoft.com/office/officeart/2005/8/layout/process1"/>
    <dgm:cxn modelId="{1E8EFE9B-92F4-42A4-9701-8F5B36C75B8B}" type="presParOf" srcId="{EC157A0D-0250-412E-981B-9D5AAF9603A4}" destId="{DC4A6A4D-F03B-45DC-9ABB-F8D8F154C784}" srcOrd="0" destOrd="0" presId="urn:microsoft.com/office/officeart/2005/8/layout/process1"/>
    <dgm:cxn modelId="{9BEF995B-A146-497F-A5F0-7677C28B6953}" type="presParOf" srcId="{116B01B0-C13A-4729-9BB1-812110777ACA}" destId="{5B55ABD9-9D76-44A2-AA4C-3F1320D85BB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12AC40-56B5-40C9-9F94-569117084A4D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41D18028-2642-4682-A557-21ED8C96C207}">
      <dgm:prSet phldrT="[Text]"/>
      <dgm:spPr/>
      <dgm:t>
        <a:bodyPr/>
        <a:lstStyle/>
        <a:p>
          <a:r>
            <a:rPr lang="en-US" dirty="0" smtClean="0"/>
            <a:t>Add</a:t>
          </a:r>
          <a:endParaRPr lang="id-ID" dirty="0"/>
        </a:p>
      </dgm:t>
    </dgm:pt>
    <dgm:pt modelId="{A82F69C4-BE28-4FA9-9CAE-75C6D3E05046}" type="parTrans" cxnId="{3115036E-1736-4D45-AA46-439C8A513893}">
      <dgm:prSet/>
      <dgm:spPr/>
      <dgm:t>
        <a:bodyPr/>
        <a:lstStyle/>
        <a:p>
          <a:endParaRPr lang="id-ID"/>
        </a:p>
      </dgm:t>
    </dgm:pt>
    <dgm:pt modelId="{F6AFE2C7-EAA8-434B-A41D-7D497D60A68E}" type="sibTrans" cxnId="{3115036E-1736-4D45-AA46-439C8A513893}">
      <dgm:prSet/>
      <dgm:spPr/>
      <dgm:t>
        <a:bodyPr/>
        <a:lstStyle/>
        <a:p>
          <a:endParaRPr lang="id-ID"/>
        </a:p>
      </dgm:t>
    </dgm:pt>
    <dgm:pt modelId="{38CBD429-3F84-4D19-A30C-9C5EAD5D64FD}">
      <dgm:prSet phldrT="[Text]"/>
      <dgm:spPr/>
      <dgm:t>
        <a:bodyPr/>
        <a:lstStyle/>
        <a:p>
          <a:r>
            <a:rPr lang="en-US" dirty="0" smtClean="0"/>
            <a:t>Update</a:t>
          </a:r>
          <a:endParaRPr lang="id-ID" dirty="0"/>
        </a:p>
      </dgm:t>
    </dgm:pt>
    <dgm:pt modelId="{971BD923-460C-4642-ABAF-C11EBD10D047}" type="parTrans" cxnId="{1BCF0A47-82DA-4E65-BAAE-17512AA7F4FB}">
      <dgm:prSet/>
      <dgm:spPr/>
      <dgm:t>
        <a:bodyPr/>
        <a:lstStyle/>
        <a:p>
          <a:endParaRPr lang="id-ID"/>
        </a:p>
      </dgm:t>
    </dgm:pt>
    <dgm:pt modelId="{1A59190F-4B8B-41A4-B10A-1F1C25C1596B}" type="sibTrans" cxnId="{1BCF0A47-82DA-4E65-BAAE-17512AA7F4FB}">
      <dgm:prSet/>
      <dgm:spPr/>
      <dgm:t>
        <a:bodyPr/>
        <a:lstStyle/>
        <a:p>
          <a:endParaRPr lang="id-ID"/>
        </a:p>
      </dgm:t>
    </dgm:pt>
    <dgm:pt modelId="{AC1BA820-F927-460F-A793-C7DC8346701D}">
      <dgm:prSet phldrT="[Text]"/>
      <dgm:spPr/>
      <dgm:t>
        <a:bodyPr/>
        <a:lstStyle/>
        <a:p>
          <a:r>
            <a:rPr lang="en-US" dirty="0" smtClean="0"/>
            <a:t>Delete</a:t>
          </a:r>
          <a:endParaRPr lang="id-ID" dirty="0"/>
        </a:p>
      </dgm:t>
    </dgm:pt>
    <dgm:pt modelId="{FC1A40EE-76C7-4555-A883-5C1EAD38552F}" type="parTrans" cxnId="{65DF6AA5-81B9-4F3B-A879-A9F268907BAE}">
      <dgm:prSet/>
      <dgm:spPr/>
      <dgm:t>
        <a:bodyPr/>
        <a:lstStyle/>
        <a:p>
          <a:endParaRPr lang="id-ID"/>
        </a:p>
      </dgm:t>
    </dgm:pt>
    <dgm:pt modelId="{A6D51FE4-6A55-4674-8235-95481D341210}" type="sibTrans" cxnId="{65DF6AA5-81B9-4F3B-A879-A9F268907BAE}">
      <dgm:prSet/>
      <dgm:spPr/>
      <dgm:t>
        <a:bodyPr/>
        <a:lstStyle/>
        <a:p>
          <a:endParaRPr lang="id-ID"/>
        </a:p>
      </dgm:t>
    </dgm:pt>
    <dgm:pt modelId="{116B01B0-C13A-4729-9BB1-812110777ACA}" type="pres">
      <dgm:prSet presAssocID="{1412AC40-56B5-40C9-9F94-569117084A4D}" presName="Name0" presStyleCnt="0">
        <dgm:presLayoutVars>
          <dgm:dir/>
          <dgm:resizeHandles val="exact"/>
        </dgm:presLayoutVars>
      </dgm:prSet>
      <dgm:spPr/>
    </dgm:pt>
    <dgm:pt modelId="{45177F86-393B-40B9-812E-2A319F081189}" type="pres">
      <dgm:prSet presAssocID="{41D18028-2642-4682-A557-21ED8C96C20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00E82AA-3921-426A-91D8-A39ED0D5EEBE}" type="pres">
      <dgm:prSet presAssocID="{F6AFE2C7-EAA8-434B-A41D-7D497D60A68E}" presName="sibTrans" presStyleLbl="sibTrans2D1" presStyleIdx="0" presStyleCnt="2"/>
      <dgm:spPr/>
      <dgm:t>
        <a:bodyPr/>
        <a:lstStyle/>
        <a:p>
          <a:endParaRPr lang="id-ID"/>
        </a:p>
      </dgm:t>
    </dgm:pt>
    <dgm:pt modelId="{6FA7E2BC-6536-4B9A-9DE8-CEF3042A2290}" type="pres">
      <dgm:prSet presAssocID="{F6AFE2C7-EAA8-434B-A41D-7D497D60A68E}" presName="connectorText" presStyleLbl="sibTrans2D1" presStyleIdx="0" presStyleCnt="2"/>
      <dgm:spPr/>
      <dgm:t>
        <a:bodyPr/>
        <a:lstStyle/>
        <a:p>
          <a:endParaRPr lang="id-ID"/>
        </a:p>
      </dgm:t>
    </dgm:pt>
    <dgm:pt modelId="{E77D3CCA-65DF-43A7-888E-2ACD27232E3E}" type="pres">
      <dgm:prSet presAssocID="{38CBD429-3F84-4D19-A30C-9C5EAD5D64F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C157A0D-0250-412E-981B-9D5AAF9603A4}" type="pres">
      <dgm:prSet presAssocID="{1A59190F-4B8B-41A4-B10A-1F1C25C1596B}" presName="sibTrans" presStyleLbl="sibTrans2D1" presStyleIdx="1" presStyleCnt="2"/>
      <dgm:spPr/>
      <dgm:t>
        <a:bodyPr/>
        <a:lstStyle/>
        <a:p>
          <a:endParaRPr lang="id-ID"/>
        </a:p>
      </dgm:t>
    </dgm:pt>
    <dgm:pt modelId="{DC4A6A4D-F03B-45DC-9ABB-F8D8F154C784}" type="pres">
      <dgm:prSet presAssocID="{1A59190F-4B8B-41A4-B10A-1F1C25C1596B}" presName="connectorText" presStyleLbl="sibTrans2D1" presStyleIdx="1" presStyleCnt="2"/>
      <dgm:spPr/>
      <dgm:t>
        <a:bodyPr/>
        <a:lstStyle/>
        <a:p>
          <a:endParaRPr lang="id-ID"/>
        </a:p>
      </dgm:t>
    </dgm:pt>
    <dgm:pt modelId="{5B55ABD9-9D76-44A2-AA4C-3F1320D85BBC}" type="pres">
      <dgm:prSet presAssocID="{AC1BA820-F927-460F-A793-C7DC8346701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3115036E-1736-4D45-AA46-439C8A513893}" srcId="{1412AC40-56B5-40C9-9F94-569117084A4D}" destId="{41D18028-2642-4682-A557-21ED8C96C207}" srcOrd="0" destOrd="0" parTransId="{A82F69C4-BE28-4FA9-9CAE-75C6D3E05046}" sibTransId="{F6AFE2C7-EAA8-434B-A41D-7D497D60A68E}"/>
    <dgm:cxn modelId="{778CA5E5-069E-411D-9BEB-01DCA703E914}" type="presOf" srcId="{41D18028-2642-4682-A557-21ED8C96C207}" destId="{45177F86-393B-40B9-812E-2A319F081189}" srcOrd="0" destOrd="0" presId="urn:microsoft.com/office/officeart/2005/8/layout/process1"/>
    <dgm:cxn modelId="{F169DE18-2918-4298-B103-FD6EB0952A27}" type="presOf" srcId="{1412AC40-56B5-40C9-9F94-569117084A4D}" destId="{116B01B0-C13A-4729-9BB1-812110777ACA}" srcOrd="0" destOrd="0" presId="urn:microsoft.com/office/officeart/2005/8/layout/process1"/>
    <dgm:cxn modelId="{5B510803-451F-4FF7-BA7F-DE93E64C674C}" type="presOf" srcId="{AC1BA820-F927-460F-A793-C7DC8346701D}" destId="{5B55ABD9-9D76-44A2-AA4C-3F1320D85BBC}" srcOrd="0" destOrd="0" presId="urn:microsoft.com/office/officeart/2005/8/layout/process1"/>
    <dgm:cxn modelId="{65DF6AA5-81B9-4F3B-A879-A9F268907BAE}" srcId="{1412AC40-56B5-40C9-9F94-569117084A4D}" destId="{AC1BA820-F927-460F-A793-C7DC8346701D}" srcOrd="2" destOrd="0" parTransId="{FC1A40EE-76C7-4555-A883-5C1EAD38552F}" sibTransId="{A6D51FE4-6A55-4674-8235-95481D341210}"/>
    <dgm:cxn modelId="{681EFE11-996D-44E6-9BEB-E58DF9FFB87A}" type="presOf" srcId="{38CBD429-3F84-4D19-A30C-9C5EAD5D64FD}" destId="{E77D3CCA-65DF-43A7-888E-2ACD27232E3E}" srcOrd="0" destOrd="0" presId="urn:microsoft.com/office/officeart/2005/8/layout/process1"/>
    <dgm:cxn modelId="{7703480F-73E8-4709-AF28-ABB6E7C39C07}" type="presOf" srcId="{F6AFE2C7-EAA8-434B-A41D-7D497D60A68E}" destId="{6FA7E2BC-6536-4B9A-9DE8-CEF3042A2290}" srcOrd="1" destOrd="0" presId="urn:microsoft.com/office/officeart/2005/8/layout/process1"/>
    <dgm:cxn modelId="{43D0D80E-41C6-4102-9D18-BE1885FCE0EA}" type="presOf" srcId="{1A59190F-4B8B-41A4-B10A-1F1C25C1596B}" destId="{EC157A0D-0250-412E-981B-9D5AAF9603A4}" srcOrd="0" destOrd="0" presId="urn:microsoft.com/office/officeart/2005/8/layout/process1"/>
    <dgm:cxn modelId="{76440BA5-C34A-4596-B98C-A2348ADBEDCB}" type="presOf" srcId="{F6AFE2C7-EAA8-434B-A41D-7D497D60A68E}" destId="{700E82AA-3921-426A-91D8-A39ED0D5EEBE}" srcOrd="0" destOrd="0" presId="urn:microsoft.com/office/officeart/2005/8/layout/process1"/>
    <dgm:cxn modelId="{1BCF0A47-82DA-4E65-BAAE-17512AA7F4FB}" srcId="{1412AC40-56B5-40C9-9F94-569117084A4D}" destId="{38CBD429-3F84-4D19-A30C-9C5EAD5D64FD}" srcOrd="1" destOrd="0" parTransId="{971BD923-460C-4642-ABAF-C11EBD10D047}" sibTransId="{1A59190F-4B8B-41A4-B10A-1F1C25C1596B}"/>
    <dgm:cxn modelId="{ED2FDEB6-0264-4979-A51A-C43319C92FDA}" type="presOf" srcId="{1A59190F-4B8B-41A4-B10A-1F1C25C1596B}" destId="{DC4A6A4D-F03B-45DC-9ABB-F8D8F154C784}" srcOrd="1" destOrd="0" presId="urn:microsoft.com/office/officeart/2005/8/layout/process1"/>
    <dgm:cxn modelId="{3E4EDC9B-C5FD-40D8-BC59-60AD14D09938}" type="presParOf" srcId="{116B01B0-C13A-4729-9BB1-812110777ACA}" destId="{45177F86-393B-40B9-812E-2A319F081189}" srcOrd="0" destOrd="0" presId="urn:microsoft.com/office/officeart/2005/8/layout/process1"/>
    <dgm:cxn modelId="{0EACC015-3762-49CA-92F7-E5ECA883F266}" type="presParOf" srcId="{116B01B0-C13A-4729-9BB1-812110777ACA}" destId="{700E82AA-3921-426A-91D8-A39ED0D5EEBE}" srcOrd="1" destOrd="0" presId="urn:microsoft.com/office/officeart/2005/8/layout/process1"/>
    <dgm:cxn modelId="{B6791384-EB30-4094-8B32-F34D728DF74D}" type="presParOf" srcId="{700E82AA-3921-426A-91D8-A39ED0D5EEBE}" destId="{6FA7E2BC-6536-4B9A-9DE8-CEF3042A2290}" srcOrd="0" destOrd="0" presId="urn:microsoft.com/office/officeart/2005/8/layout/process1"/>
    <dgm:cxn modelId="{C5989C26-E59A-4156-A0FA-A104B066BE0D}" type="presParOf" srcId="{116B01B0-C13A-4729-9BB1-812110777ACA}" destId="{E77D3CCA-65DF-43A7-888E-2ACD27232E3E}" srcOrd="2" destOrd="0" presId="urn:microsoft.com/office/officeart/2005/8/layout/process1"/>
    <dgm:cxn modelId="{8ACA2B97-0F6D-4C43-A23B-6F8E5A0FA80C}" type="presParOf" srcId="{116B01B0-C13A-4729-9BB1-812110777ACA}" destId="{EC157A0D-0250-412E-981B-9D5AAF9603A4}" srcOrd="3" destOrd="0" presId="urn:microsoft.com/office/officeart/2005/8/layout/process1"/>
    <dgm:cxn modelId="{14A9FD92-2185-4F7D-B4D8-0644C054602F}" type="presParOf" srcId="{EC157A0D-0250-412E-981B-9D5AAF9603A4}" destId="{DC4A6A4D-F03B-45DC-9ABB-F8D8F154C784}" srcOrd="0" destOrd="0" presId="urn:microsoft.com/office/officeart/2005/8/layout/process1"/>
    <dgm:cxn modelId="{1FCA9E70-5820-4DFC-B0A6-BE7EB95670F3}" type="presParOf" srcId="{116B01B0-C13A-4729-9BB1-812110777ACA}" destId="{5B55ABD9-9D76-44A2-AA4C-3F1320D85BB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12AC40-56B5-40C9-9F94-569117084A4D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38CBD429-3F84-4D19-A30C-9C5EAD5D64FD}">
      <dgm:prSet phldrT="[Text]"/>
      <dgm:spPr/>
      <dgm:t>
        <a:bodyPr/>
        <a:lstStyle/>
        <a:p>
          <a:r>
            <a:rPr lang="en-US" dirty="0" smtClean="0"/>
            <a:t>Update</a:t>
          </a:r>
          <a:endParaRPr lang="id-ID" dirty="0"/>
        </a:p>
      </dgm:t>
    </dgm:pt>
    <dgm:pt modelId="{971BD923-460C-4642-ABAF-C11EBD10D047}" type="parTrans" cxnId="{1BCF0A47-82DA-4E65-BAAE-17512AA7F4FB}">
      <dgm:prSet/>
      <dgm:spPr/>
      <dgm:t>
        <a:bodyPr/>
        <a:lstStyle/>
        <a:p>
          <a:endParaRPr lang="id-ID"/>
        </a:p>
      </dgm:t>
    </dgm:pt>
    <dgm:pt modelId="{1A59190F-4B8B-41A4-B10A-1F1C25C1596B}" type="sibTrans" cxnId="{1BCF0A47-82DA-4E65-BAAE-17512AA7F4FB}">
      <dgm:prSet/>
      <dgm:spPr/>
      <dgm:t>
        <a:bodyPr/>
        <a:lstStyle/>
        <a:p>
          <a:endParaRPr lang="id-ID"/>
        </a:p>
      </dgm:t>
    </dgm:pt>
    <dgm:pt modelId="{116B01B0-C13A-4729-9BB1-812110777ACA}" type="pres">
      <dgm:prSet presAssocID="{1412AC40-56B5-40C9-9F94-569117084A4D}" presName="Name0" presStyleCnt="0">
        <dgm:presLayoutVars>
          <dgm:dir/>
          <dgm:resizeHandles val="exact"/>
        </dgm:presLayoutVars>
      </dgm:prSet>
      <dgm:spPr/>
    </dgm:pt>
    <dgm:pt modelId="{E77D3CCA-65DF-43A7-888E-2ACD27232E3E}" type="pres">
      <dgm:prSet presAssocID="{38CBD429-3F84-4D19-A30C-9C5EAD5D64FD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961A8578-2639-4EF2-9D4E-7E7C2DD79297}" type="presOf" srcId="{1412AC40-56B5-40C9-9F94-569117084A4D}" destId="{116B01B0-C13A-4729-9BB1-812110777ACA}" srcOrd="0" destOrd="0" presId="urn:microsoft.com/office/officeart/2005/8/layout/process1"/>
    <dgm:cxn modelId="{4C5DEA41-4485-4367-B542-380144D545CE}" type="presOf" srcId="{38CBD429-3F84-4D19-A30C-9C5EAD5D64FD}" destId="{E77D3CCA-65DF-43A7-888E-2ACD27232E3E}" srcOrd="0" destOrd="0" presId="urn:microsoft.com/office/officeart/2005/8/layout/process1"/>
    <dgm:cxn modelId="{1BCF0A47-82DA-4E65-BAAE-17512AA7F4FB}" srcId="{1412AC40-56B5-40C9-9F94-569117084A4D}" destId="{38CBD429-3F84-4D19-A30C-9C5EAD5D64FD}" srcOrd="0" destOrd="0" parTransId="{971BD923-460C-4642-ABAF-C11EBD10D047}" sibTransId="{1A59190F-4B8B-41A4-B10A-1F1C25C1596B}"/>
    <dgm:cxn modelId="{EB233AAE-D3E7-4D6F-81FD-E27ACA5E82D7}" type="presParOf" srcId="{116B01B0-C13A-4729-9BB1-812110777ACA}" destId="{E77D3CCA-65DF-43A7-888E-2ACD27232E3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12AC40-56B5-40C9-9F94-569117084A4D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41D18028-2642-4682-A557-21ED8C96C207}">
      <dgm:prSet phldrT="[Text]"/>
      <dgm:spPr/>
      <dgm:t>
        <a:bodyPr/>
        <a:lstStyle/>
        <a:p>
          <a:r>
            <a:rPr lang="en-US" dirty="0" smtClean="0"/>
            <a:t>Add</a:t>
          </a:r>
          <a:endParaRPr lang="id-ID" dirty="0"/>
        </a:p>
      </dgm:t>
    </dgm:pt>
    <dgm:pt modelId="{A82F69C4-BE28-4FA9-9CAE-75C6D3E05046}" type="parTrans" cxnId="{3115036E-1736-4D45-AA46-439C8A513893}">
      <dgm:prSet/>
      <dgm:spPr/>
      <dgm:t>
        <a:bodyPr/>
        <a:lstStyle/>
        <a:p>
          <a:endParaRPr lang="id-ID"/>
        </a:p>
      </dgm:t>
    </dgm:pt>
    <dgm:pt modelId="{F6AFE2C7-EAA8-434B-A41D-7D497D60A68E}" type="sibTrans" cxnId="{3115036E-1736-4D45-AA46-439C8A513893}">
      <dgm:prSet/>
      <dgm:spPr/>
      <dgm:t>
        <a:bodyPr/>
        <a:lstStyle/>
        <a:p>
          <a:endParaRPr lang="id-ID"/>
        </a:p>
      </dgm:t>
    </dgm:pt>
    <dgm:pt modelId="{38CBD429-3F84-4D19-A30C-9C5EAD5D64FD}">
      <dgm:prSet phldrT="[Text]"/>
      <dgm:spPr/>
      <dgm:t>
        <a:bodyPr/>
        <a:lstStyle/>
        <a:p>
          <a:r>
            <a:rPr lang="en-US" dirty="0" smtClean="0"/>
            <a:t>Update</a:t>
          </a:r>
          <a:endParaRPr lang="id-ID" dirty="0"/>
        </a:p>
      </dgm:t>
    </dgm:pt>
    <dgm:pt modelId="{971BD923-460C-4642-ABAF-C11EBD10D047}" type="parTrans" cxnId="{1BCF0A47-82DA-4E65-BAAE-17512AA7F4FB}">
      <dgm:prSet/>
      <dgm:spPr/>
      <dgm:t>
        <a:bodyPr/>
        <a:lstStyle/>
        <a:p>
          <a:endParaRPr lang="id-ID"/>
        </a:p>
      </dgm:t>
    </dgm:pt>
    <dgm:pt modelId="{1A59190F-4B8B-41A4-B10A-1F1C25C1596B}" type="sibTrans" cxnId="{1BCF0A47-82DA-4E65-BAAE-17512AA7F4FB}">
      <dgm:prSet/>
      <dgm:spPr/>
      <dgm:t>
        <a:bodyPr/>
        <a:lstStyle/>
        <a:p>
          <a:endParaRPr lang="id-ID"/>
        </a:p>
      </dgm:t>
    </dgm:pt>
    <dgm:pt modelId="{AC1BA820-F927-460F-A793-C7DC8346701D}">
      <dgm:prSet phldrT="[Text]"/>
      <dgm:spPr/>
      <dgm:t>
        <a:bodyPr/>
        <a:lstStyle/>
        <a:p>
          <a:r>
            <a:rPr lang="en-US" dirty="0" smtClean="0"/>
            <a:t>Delete</a:t>
          </a:r>
          <a:endParaRPr lang="id-ID" dirty="0"/>
        </a:p>
      </dgm:t>
    </dgm:pt>
    <dgm:pt modelId="{FC1A40EE-76C7-4555-A883-5C1EAD38552F}" type="parTrans" cxnId="{65DF6AA5-81B9-4F3B-A879-A9F268907BAE}">
      <dgm:prSet/>
      <dgm:spPr/>
      <dgm:t>
        <a:bodyPr/>
        <a:lstStyle/>
        <a:p>
          <a:endParaRPr lang="id-ID"/>
        </a:p>
      </dgm:t>
    </dgm:pt>
    <dgm:pt modelId="{A6D51FE4-6A55-4674-8235-95481D341210}" type="sibTrans" cxnId="{65DF6AA5-81B9-4F3B-A879-A9F268907BAE}">
      <dgm:prSet/>
      <dgm:spPr/>
      <dgm:t>
        <a:bodyPr/>
        <a:lstStyle/>
        <a:p>
          <a:endParaRPr lang="id-ID"/>
        </a:p>
      </dgm:t>
    </dgm:pt>
    <dgm:pt modelId="{116B01B0-C13A-4729-9BB1-812110777ACA}" type="pres">
      <dgm:prSet presAssocID="{1412AC40-56B5-40C9-9F94-569117084A4D}" presName="Name0" presStyleCnt="0">
        <dgm:presLayoutVars>
          <dgm:dir/>
          <dgm:resizeHandles val="exact"/>
        </dgm:presLayoutVars>
      </dgm:prSet>
      <dgm:spPr/>
    </dgm:pt>
    <dgm:pt modelId="{45177F86-393B-40B9-812E-2A319F081189}" type="pres">
      <dgm:prSet presAssocID="{41D18028-2642-4682-A557-21ED8C96C20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00E82AA-3921-426A-91D8-A39ED0D5EEBE}" type="pres">
      <dgm:prSet presAssocID="{F6AFE2C7-EAA8-434B-A41D-7D497D60A68E}" presName="sibTrans" presStyleLbl="sibTrans2D1" presStyleIdx="0" presStyleCnt="2"/>
      <dgm:spPr/>
      <dgm:t>
        <a:bodyPr/>
        <a:lstStyle/>
        <a:p>
          <a:endParaRPr lang="id-ID"/>
        </a:p>
      </dgm:t>
    </dgm:pt>
    <dgm:pt modelId="{6FA7E2BC-6536-4B9A-9DE8-CEF3042A2290}" type="pres">
      <dgm:prSet presAssocID="{F6AFE2C7-EAA8-434B-A41D-7D497D60A68E}" presName="connectorText" presStyleLbl="sibTrans2D1" presStyleIdx="0" presStyleCnt="2"/>
      <dgm:spPr/>
      <dgm:t>
        <a:bodyPr/>
        <a:lstStyle/>
        <a:p>
          <a:endParaRPr lang="id-ID"/>
        </a:p>
      </dgm:t>
    </dgm:pt>
    <dgm:pt modelId="{E77D3CCA-65DF-43A7-888E-2ACD27232E3E}" type="pres">
      <dgm:prSet presAssocID="{38CBD429-3F84-4D19-A30C-9C5EAD5D64F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C157A0D-0250-412E-981B-9D5AAF9603A4}" type="pres">
      <dgm:prSet presAssocID="{1A59190F-4B8B-41A4-B10A-1F1C25C1596B}" presName="sibTrans" presStyleLbl="sibTrans2D1" presStyleIdx="1" presStyleCnt="2"/>
      <dgm:spPr/>
      <dgm:t>
        <a:bodyPr/>
        <a:lstStyle/>
        <a:p>
          <a:endParaRPr lang="id-ID"/>
        </a:p>
      </dgm:t>
    </dgm:pt>
    <dgm:pt modelId="{DC4A6A4D-F03B-45DC-9ABB-F8D8F154C784}" type="pres">
      <dgm:prSet presAssocID="{1A59190F-4B8B-41A4-B10A-1F1C25C1596B}" presName="connectorText" presStyleLbl="sibTrans2D1" presStyleIdx="1" presStyleCnt="2"/>
      <dgm:spPr/>
      <dgm:t>
        <a:bodyPr/>
        <a:lstStyle/>
        <a:p>
          <a:endParaRPr lang="id-ID"/>
        </a:p>
      </dgm:t>
    </dgm:pt>
    <dgm:pt modelId="{5B55ABD9-9D76-44A2-AA4C-3F1320D85BBC}" type="pres">
      <dgm:prSet presAssocID="{AC1BA820-F927-460F-A793-C7DC8346701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08857920-7D4F-4F4A-9DD0-18E0EE7D40FC}" type="presOf" srcId="{1412AC40-56B5-40C9-9F94-569117084A4D}" destId="{116B01B0-C13A-4729-9BB1-812110777ACA}" srcOrd="0" destOrd="0" presId="urn:microsoft.com/office/officeart/2005/8/layout/process1"/>
    <dgm:cxn modelId="{8C60771F-828E-46BF-9F30-587735482024}" type="presOf" srcId="{F6AFE2C7-EAA8-434B-A41D-7D497D60A68E}" destId="{6FA7E2BC-6536-4B9A-9DE8-CEF3042A2290}" srcOrd="1" destOrd="0" presId="urn:microsoft.com/office/officeart/2005/8/layout/process1"/>
    <dgm:cxn modelId="{D2D7975F-E65F-4A4B-9005-E0E56F172049}" type="presOf" srcId="{1A59190F-4B8B-41A4-B10A-1F1C25C1596B}" destId="{DC4A6A4D-F03B-45DC-9ABB-F8D8F154C784}" srcOrd="1" destOrd="0" presId="urn:microsoft.com/office/officeart/2005/8/layout/process1"/>
    <dgm:cxn modelId="{3115036E-1736-4D45-AA46-439C8A513893}" srcId="{1412AC40-56B5-40C9-9F94-569117084A4D}" destId="{41D18028-2642-4682-A557-21ED8C96C207}" srcOrd="0" destOrd="0" parTransId="{A82F69C4-BE28-4FA9-9CAE-75C6D3E05046}" sibTransId="{F6AFE2C7-EAA8-434B-A41D-7D497D60A68E}"/>
    <dgm:cxn modelId="{ED96FB89-4D00-433C-BE60-6EB391CC2288}" type="presOf" srcId="{38CBD429-3F84-4D19-A30C-9C5EAD5D64FD}" destId="{E77D3CCA-65DF-43A7-888E-2ACD27232E3E}" srcOrd="0" destOrd="0" presId="urn:microsoft.com/office/officeart/2005/8/layout/process1"/>
    <dgm:cxn modelId="{1BCF0A47-82DA-4E65-BAAE-17512AA7F4FB}" srcId="{1412AC40-56B5-40C9-9F94-569117084A4D}" destId="{38CBD429-3F84-4D19-A30C-9C5EAD5D64FD}" srcOrd="1" destOrd="0" parTransId="{971BD923-460C-4642-ABAF-C11EBD10D047}" sibTransId="{1A59190F-4B8B-41A4-B10A-1F1C25C1596B}"/>
    <dgm:cxn modelId="{75A81F06-15E8-4BDB-A35E-DB596073858E}" type="presOf" srcId="{41D18028-2642-4682-A557-21ED8C96C207}" destId="{45177F86-393B-40B9-812E-2A319F081189}" srcOrd="0" destOrd="0" presId="urn:microsoft.com/office/officeart/2005/8/layout/process1"/>
    <dgm:cxn modelId="{708BAF48-1D87-4855-9C5E-41849FAB0C4B}" type="presOf" srcId="{F6AFE2C7-EAA8-434B-A41D-7D497D60A68E}" destId="{700E82AA-3921-426A-91D8-A39ED0D5EEBE}" srcOrd="0" destOrd="0" presId="urn:microsoft.com/office/officeart/2005/8/layout/process1"/>
    <dgm:cxn modelId="{14B3E917-E9AB-447F-B947-259E063F72DD}" type="presOf" srcId="{1A59190F-4B8B-41A4-B10A-1F1C25C1596B}" destId="{EC157A0D-0250-412E-981B-9D5AAF9603A4}" srcOrd="0" destOrd="0" presId="urn:microsoft.com/office/officeart/2005/8/layout/process1"/>
    <dgm:cxn modelId="{9E4AB218-4723-4B0D-9312-82447F1F68AE}" type="presOf" srcId="{AC1BA820-F927-460F-A793-C7DC8346701D}" destId="{5B55ABD9-9D76-44A2-AA4C-3F1320D85BBC}" srcOrd="0" destOrd="0" presId="urn:microsoft.com/office/officeart/2005/8/layout/process1"/>
    <dgm:cxn modelId="{65DF6AA5-81B9-4F3B-A879-A9F268907BAE}" srcId="{1412AC40-56B5-40C9-9F94-569117084A4D}" destId="{AC1BA820-F927-460F-A793-C7DC8346701D}" srcOrd="2" destOrd="0" parTransId="{FC1A40EE-76C7-4555-A883-5C1EAD38552F}" sibTransId="{A6D51FE4-6A55-4674-8235-95481D341210}"/>
    <dgm:cxn modelId="{08F74245-A900-4E1B-809D-EE07630AD8F2}" type="presParOf" srcId="{116B01B0-C13A-4729-9BB1-812110777ACA}" destId="{45177F86-393B-40B9-812E-2A319F081189}" srcOrd="0" destOrd="0" presId="urn:microsoft.com/office/officeart/2005/8/layout/process1"/>
    <dgm:cxn modelId="{DE0A6228-DF7A-4927-ADBC-4A1947893BA0}" type="presParOf" srcId="{116B01B0-C13A-4729-9BB1-812110777ACA}" destId="{700E82AA-3921-426A-91D8-A39ED0D5EEBE}" srcOrd="1" destOrd="0" presId="urn:microsoft.com/office/officeart/2005/8/layout/process1"/>
    <dgm:cxn modelId="{980BEE6F-7CE4-4F05-8907-3201119E7416}" type="presParOf" srcId="{700E82AA-3921-426A-91D8-A39ED0D5EEBE}" destId="{6FA7E2BC-6536-4B9A-9DE8-CEF3042A2290}" srcOrd="0" destOrd="0" presId="urn:microsoft.com/office/officeart/2005/8/layout/process1"/>
    <dgm:cxn modelId="{5A0B84DE-B0A1-45F4-AC02-0FE9159BF44B}" type="presParOf" srcId="{116B01B0-C13A-4729-9BB1-812110777ACA}" destId="{E77D3CCA-65DF-43A7-888E-2ACD27232E3E}" srcOrd="2" destOrd="0" presId="urn:microsoft.com/office/officeart/2005/8/layout/process1"/>
    <dgm:cxn modelId="{7B777C64-354C-4031-882E-961584610B34}" type="presParOf" srcId="{116B01B0-C13A-4729-9BB1-812110777ACA}" destId="{EC157A0D-0250-412E-981B-9D5AAF9603A4}" srcOrd="3" destOrd="0" presId="urn:microsoft.com/office/officeart/2005/8/layout/process1"/>
    <dgm:cxn modelId="{64AFA183-70F8-42FD-B9CF-10ABAC38E47B}" type="presParOf" srcId="{EC157A0D-0250-412E-981B-9D5AAF9603A4}" destId="{DC4A6A4D-F03B-45DC-9ABB-F8D8F154C784}" srcOrd="0" destOrd="0" presId="urn:microsoft.com/office/officeart/2005/8/layout/process1"/>
    <dgm:cxn modelId="{7D345B0F-125E-409F-9AB7-38BDA4038088}" type="presParOf" srcId="{116B01B0-C13A-4729-9BB1-812110777ACA}" destId="{5B55ABD9-9D76-44A2-AA4C-3F1320D85BB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12AC40-56B5-40C9-9F94-569117084A4D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38CBD429-3F84-4D19-A30C-9C5EAD5D64FD}">
      <dgm:prSet phldrT="[Text]"/>
      <dgm:spPr/>
      <dgm:t>
        <a:bodyPr/>
        <a:lstStyle/>
        <a:p>
          <a:r>
            <a:rPr lang="en-US" dirty="0" smtClean="0"/>
            <a:t>Update</a:t>
          </a:r>
          <a:endParaRPr lang="id-ID" dirty="0"/>
        </a:p>
      </dgm:t>
    </dgm:pt>
    <dgm:pt modelId="{971BD923-460C-4642-ABAF-C11EBD10D047}" type="parTrans" cxnId="{1BCF0A47-82DA-4E65-BAAE-17512AA7F4FB}">
      <dgm:prSet/>
      <dgm:spPr/>
      <dgm:t>
        <a:bodyPr/>
        <a:lstStyle/>
        <a:p>
          <a:endParaRPr lang="id-ID"/>
        </a:p>
      </dgm:t>
    </dgm:pt>
    <dgm:pt modelId="{1A59190F-4B8B-41A4-B10A-1F1C25C1596B}" type="sibTrans" cxnId="{1BCF0A47-82DA-4E65-BAAE-17512AA7F4FB}">
      <dgm:prSet/>
      <dgm:spPr/>
      <dgm:t>
        <a:bodyPr/>
        <a:lstStyle/>
        <a:p>
          <a:endParaRPr lang="id-ID"/>
        </a:p>
      </dgm:t>
    </dgm:pt>
    <dgm:pt modelId="{AC1BA820-F927-460F-A793-C7DC8346701D}">
      <dgm:prSet phldrT="[Text]"/>
      <dgm:spPr/>
      <dgm:t>
        <a:bodyPr/>
        <a:lstStyle/>
        <a:p>
          <a:r>
            <a:rPr lang="en-US" dirty="0" smtClean="0"/>
            <a:t>Delete</a:t>
          </a:r>
          <a:endParaRPr lang="id-ID" dirty="0"/>
        </a:p>
      </dgm:t>
    </dgm:pt>
    <dgm:pt modelId="{FC1A40EE-76C7-4555-A883-5C1EAD38552F}" type="parTrans" cxnId="{65DF6AA5-81B9-4F3B-A879-A9F268907BAE}">
      <dgm:prSet/>
      <dgm:spPr/>
      <dgm:t>
        <a:bodyPr/>
        <a:lstStyle/>
        <a:p>
          <a:endParaRPr lang="id-ID"/>
        </a:p>
      </dgm:t>
    </dgm:pt>
    <dgm:pt modelId="{A6D51FE4-6A55-4674-8235-95481D341210}" type="sibTrans" cxnId="{65DF6AA5-81B9-4F3B-A879-A9F268907BAE}">
      <dgm:prSet/>
      <dgm:spPr/>
      <dgm:t>
        <a:bodyPr/>
        <a:lstStyle/>
        <a:p>
          <a:endParaRPr lang="id-ID"/>
        </a:p>
      </dgm:t>
    </dgm:pt>
    <dgm:pt modelId="{116B01B0-C13A-4729-9BB1-812110777ACA}" type="pres">
      <dgm:prSet presAssocID="{1412AC40-56B5-40C9-9F94-569117084A4D}" presName="Name0" presStyleCnt="0">
        <dgm:presLayoutVars>
          <dgm:dir/>
          <dgm:resizeHandles val="exact"/>
        </dgm:presLayoutVars>
      </dgm:prSet>
      <dgm:spPr/>
    </dgm:pt>
    <dgm:pt modelId="{E77D3CCA-65DF-43A7-888E-2ACD27232E3E}" type="pres">
      <dgm:prSet presAssocID="{38CBD429-3F84-4D19-A30C-9C5EAD5D64F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C157A0D-0250-412E-981B-9D5AAF9603A4}" type="pres">
      <dgm:prSet presAssocID="{1A59190F-4B8B-41A4-B10A-1F1C25C1596B}" presName="sibTrans" presStyleLbl="sibTrans2D1" presStyleIdx="0" presStyleCnt="1"/>
      <dgm:spPr/>
      <dgm:t>
        <a:bodyPr/>
        <a:lstStyle/>
        <a:p>
          <a:endParaRPr lang="id-ID"/>
        </a:p>
      </dgm:t>
    </dgm:pt>
    <dgm:pt modelId="{DC4A6A4D-F03B-45DC-9ABB-F8D8F154C784}" type="pres">
      <dgm:prSet presAssocID="{1A59190F-4B8B-41A4-B10A-1F1C25C1596B}" presName="connectorText" presStyleLbl="sibTrans2D1" presStyleIdx="0" presStyleCnt="1"/>
      <dgm:spPr/>
      <dgm:t>
        <a:bodyPr/>
        <a:lstStyle/>
        <a:p>
          <a:endParaRPr lang="id-ID"/>
        </a:p>
      </dgm:t>
    </dgm:pt>
    <dgm:pt modelId="{5B55ABD9-9D76-44A2-AA4C-3F1320D85BBC}" type="pres">
      <dgm:prSet presAssocID="{AC1BA820-F927-460F-A793-C7DC8346701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A783B7FE-B292-4648-8C95-FB6931494317}" type="presOf" srcId="{1A59190F-4B8B-41A4-B10A-1F1C25C1596B}" destId="{EC157A0D-0250-412E-981B-9D5AAF9603A4}" srcOrd="0" destOrd="0" presId="urn:microsoft.com/office/officeart/2005/8/layout/process1"/>
    <dgm:cxn modelId="{4CA76F71-A76E-4440-B087-5F709CB9CE4C}" type="presOf" srcId="{1A59190F-4B8B-41A4-B10A-1F1C25C1596B}" destId="{DC4A6A4D-F03B-45DC-9ABB-F8D8F154C784}" srcOrd="1" destOrd="0" presId="urn:microsoft.com/office/officeart/2005/8/layout/process1"/>
    <dgm:cxn modelId="{65DF6AA5-81B9-4F3B-A879-A9F268907BAE}" srcId="{1412AC40-56B5-40C9-9F94-569117084A4D}" destId="{AC1BA820-F927-460F-A793-C7DC8346701D}" srcOrd="1" destOrd="0" parTransId="{FC1A40EE-76C7-4555-A883-5C1EAD38552F}" sibTransId="{A6D51FE4-6A55-4674-8235-95481D341210}"/>
    <dgm:cxn modelId="{9EFF7015-B98F-4F0A-88D8-E34116B4530D}" type="presOf" srcId="{38CBD429-3F84-4D19-A30C-9C5EAD5D64FD}" destId="{E77D3CCA-65DF-43A7-888E-2ACD27232E3E}" srcOrd="0" destOrd="0" presId="urn:microsoft.com/office/officeart/2005/8/layout/process1"/>
    <dgm:cxn modelId="{5E61A0FC-0631-44EA-9FDF-2D8107A7BBDF}" type="presOf" srcId="{1412AC40-56B5-40C9-9F94-569117084A4D}" destId="{116B01B0-C13A-4729-9BB1-812110777ACA}" srcOrd="0" destOrd="0" presId="urn:microsoft.com/office/officeart/2005/8/layout/process1"/>
    <dgm:cxn modelId="{61657C62-13BF-424D-AFC5-D9990C5E4D5A}" type="presOf" srcId="{AC1BA820-F927-460F-A793-C7DC8346701D}" destId="{5B55ABD9-9D76-44A2-AA4C-3F1320D85BBC}" srcOrd="0" destOrd="0" presId="urn:microsoft.com/office/officeart/2005/8/layout/process1"/>
    <dgm:cxn modelId="{1BCF0A47-82DA-4E65-BAAE-17512AA7F4FB}" srcId="{1412AC40-56B5-40C9-9F94-569117084A4D}" destId="{38CBD429-3F84-4D19-A30C-9C5EAD5D64FD}" srcOrd="0" destOrd="0" parTransId="{971BD923-460C-4642-ABAF-C11EBD10D047}" sibTransId="{1A59190F-4B8B-41A4-B10A-1F1C25C1596B}"/>
    <dgm:cxn modelId="{96D7357C-5ECA-4833-A9ED-F8E89D5AE898}" type="presParOf" srcId="{116B01B0-C13A-4729-9BB1-812110777ACA}" destId="{E77D3CCA-65DF-43A7-888E-2ACD27232E3E}" srcOrd="0" destOrd="0" presId="urn:microsoft.com/office/officeart/2005/8/layout/process1"/>
    <dgm:cxn modelId="{88E5B417-E483-4046-9053-D46BAF126E83}" type="presParOf" srcId="{116B01B0-C13A-4729-9BB1-812110777ACA}" destId="{EC157A0D-0250-412E-981B-9D5AAF9603A4}" srcOrd="1" destOrd="0" presId="urn:microsoft.com/office/officeart/2005/8/layout/process1"/>
    <dgm:cxn modelId="{535E5E32-DC21-41BE-8289-A4FA6C1EA5C4}" type="presParOf" srcId="{EC157A0D-0250-412E-981B-9D5AAF9603A4}" destId="{DC4A6A4D-F03B-45DC-9ABB-F8D8F154C784}" srcOrd="0" destOrd="0" presId="urn:microsoft.com/office/officeart/2005/8/layout/process1"/>
    <dgm:cxn modelId="{F3B22E93-D953-4D60-B8CF-2F81335ABD16}" type="presParOf" srcId="{116B01B0-C13A-4729-9BB1-812110777ACA}" destId="{5B55ABD9-9D76-44A2-AA4C-3F1320D85BB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12AC40-56B5-40C9-9F94-569117084A4D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38CBD429-3F84-4D19-A30C-9C5EAD5D64FD}">
      <dgm:prSet phldrT="[Text]"/>
      <dgm:spPr/>
      <dgm:t>
        <a:bodyPr/>
        <a:lstStyle/>
        <a:p>
          <a:r>
            <a:rPr lang="en-US" dirty="0" smtClean="0"/>
            <a:t>Update</a:t>
          </a:r>
          <a:endParaRPr lang="id-ID" dirty="0"/>
        </a:p>
      </dgm:t>
    </dgm:pt>
    <dgm:pt modelId="{971BD923-460C-4642-ABAF-C11EBD10D047}" type="parTrans" cxnId="{1BCF0A47-82DA-4E65-BAAE-17512AA7F4FB}">
      <dgm:prSet/>
      <dgm:spPr/>
      <dgm:t>
        <a:bodyPr/>
        <a:lstStyle/>
        <a:p>
          <a:endParaRPr lang="id-ID"/>
        </a:p>
      </dgm:t>
    </dgm:pt>
    <dgm:pt modelId="{1A59190F-4B8B-41A4-B10A-1F1C25C1596B}" type="sibTrans" cxnId="{1BCF0A47-82DA-4E65-BAAE-17512AA7F4FB}">
      <dgm:prSet/>
      <dgm:spPr/>
      <dgm:t>
        <a:bodyPr/>
        <a:lstStyle/>
        <a:p>
          <a:endParaRPr lang="id-ID"/>
        </a:p>
      </dgm:t>
    </dgm:pt>
    <dgm:pt modelId="{116B01B0-C13A-4729-9BB1-812110777ACA}" type="pres">
      <dgm:prSet presAssocID="{1412AC40-56B5-40C9-9F94-569117084A4D}" presName="Name0" presStyleCnt="0">
        <dgm:presLayoutVars>
          <dgm:dir/>
          <dgm:resizeHandles val="exact"/>
        </dgm:presLayoutVars>
      </dgm:prSet>
      <dgm:spPr/>
    </dgm:pt>
    <dgm:pt modelId="{E77D3CCA-65DF-43A7-888E-2ACD27232E3E}" type="pres">
      <dgm:prSet presAssocID="{38CBD429-3F84-4D19-A30C-9C5EAD5D64FD}" presName="node" presStyleLbl="node1" presStyleIdx="0" presStyleCnt="1" custLinFactNeighborX="11073" custLinFactNeighborY="1292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3DF7D3F8-C07E-404B-88FB-664F4521AD3F}" type="presOf" srcId="{38CBD429-3F84-4D19-A30C-9C5EAD5D64FD}" destId="{E77D3CCA-65DF-43A7-888E-2ACD27232E3E}" srcOrd="0" destOrd="0" presId="urn:microsoft.com/office/officeart/2005/8/layout/process1"/>
    <dgm:cxn modelId="{1BCF0A47-82DA-4E65-BAAE-17512AA7F4FB}" srcId="{1412AC40-56B5-40C9-9F94-569117084A4D}" destId="{38CBD429-3F84-4D19-A30C-9C5EAD5D64FD}" srcOrd="0" destOrd="0" parTransId="{971BD923-460C-4642-ABAF-C11EBD10D047}" sibTransId="{1A59190F-4B8B-41A4-B10A-1F1C25C1596B}"/>
    <dgm:cxn modelId="{7B9A8652-9202-44D5-ADA4-AED963659B8B}" type="presOf" srcId="{1412AC40-56B5-40C9-9F94-569117084A4D}" destId="{116B01B0-C13A-4729-9BB1-812110777ACA}" srcOrd="0" destOrd="0" presId="urn:microsoft.com/office/officeart/2005/8/layout/process1"/>
    <dgm:cxn modelId="{A40571C9-32BD-4739-8DC6-B59EFAEEB8BB}" type="presParOf" srcId="{116B01B0-C13A-4729-9BB1-812110777ACA}" destId="{E77D3CCA-65DF-43A7-888E-2ACD27232E3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77F86-393B-40B9-812E-2A319F081189}">
      <dsp:nvSpPr>
        <dsp:cNvPr id="0" name=""/>
        <dsp:cNvSpPr/>
      </dsp:nvSpPr>
      <dsp:spPr>
        <a:xfrm>
          <a:off x="2239" y="227826"/>
          <a:ext cx="669338" cy="401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Add</a:t>
          </a:r>
          <a:endParaRPr lang="id-ID" sz="1300" kern="1200" dirty="0"/>
        </a:p>
      </dsp:txBody>
      <dsp:txXfrm>
        <a:off x="14002" y="239589"/>
        <a:ext cx="645812" cy="378077"/>
      </dsp:txXfrm>
    </dsp:sp>
    <dsp:sp modelId="{700E82AA-3921-426A-91D8-A39ED0D5EEBE}">
      <dsp:nvSpPr>
        <dsp:cNvPr id="0" name=""/>
        <dsp:cNvSpPr/>
      </dsp:nvSpPr>
      <dsp:spPr>
        <a:xfrm>
          <a:off x="738512" y="345629"/>
          <a:ext cx="141899" cy="1659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700" kern="1200"/>
        </a:p>
      </dsp:txBody>
      <dsp:txXfrm>
        <a:off x="738512" y="378828"/>
        <a:ext cx="99329" cy="99598"/>
      </dsp:txXfrm>
    </dsp:sp>
    <dsp:sp modelId="{E77D3CCA-65DF-43A7-888E-2ACD27232E3E}">
      <dsp:nvSpPr>
        <dsp:cNvPr id="0" name=""/>
        <dsp:cNvSpPr/>
      </dsp:nvSpPr>
      <dsp:spPr>
        <a:xfrm>
          <a:off x="939313" y="227826"/>
          <a:ext cx="669338" cy="401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Update</a:t>
          </a:r>
          <a:endParaRPr lang="id-ID" sz="1300" kern="1200" dirty="0"/>
        </a:p>
      </dsp:txBody>
      <dsp:txXfrm>
        <a:off x="951076" y="239589"/>
        <a:ext cx="645812" cy="378077"/>
      </dsp:txXfrm>
    </dsp:sp>
    <dsp:sp modelId="{EC157A0D-0250-412E-981B-9D5AAF9603A4}">
      <dsp:nvSpPr>
        <dsp:cNvPr id="0" name=""/>
        <dsp:cNvSpPr/>
      </dsp:nvSpPr>
      <dsp:spPr>
        <a:xfrm>
          <a:off x="1675586" y="345629"/>
          <a:ext cx="141899" cy="1659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700" kern="1200"/>
        </a:p>
      </dsp:txBody>
      <dsp:txXfrm>
        <a:off x="1675586" y="378828"/>
        <a:ext cx="99329" cy="99598"/>
      </dsp:txXfrm>
    </dsp:sp>
    <dsp:sp modelId="{5B55ABD9-9D76-44A2-AA4C-3F1320D85BBC}">
      <dsp:nvSpPr>
        <dsp:cNvPr id="0" name=""/>
        <dsp:cNvSpPr/>
      </dsp:nvSpPr>
      <dsp:spPr>
        <a:xfrm>
          <a:off x="1876387" y="227826"/>
          <a:ext cx="669338" cy="401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Delete</a:t>
          </a:r>
          <a:endParaRPr lang="id-ID" sz="1300" kern="1200" dirty="0"/>
        </a:p>
      </dsp:txBody>
      <dsp:txXfrm>
        <a:off x="1888150" y="239589"/>
        <a:ext cx="645812" cy="378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D3CCA-65DF-43A7-888E-2ACD27232E3E}">
      <dsp:nvSpPr>
        <dsp:cNvPr id="0" name=""/>
        <dsp:cNvSpPr/>
      </dsp:nvSpPr>
      <dsp:spPr>
        <a:xfrm>
          <a:off x="320" y="80447"/>
          <a:ext cx="684346" cy="410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Update</a:t>
          </a:r>
          <a:endParaRPr lang="id-ID" sz="1400" kern="1200" dirty="0"/>
        </a:p>
      </dsp:txBody>
      <dsp:txXfrm>
        <a:off x="12346" y="92473"/>
        <a:ext cx="660294" cy="386556"/>
      </dsp:txXfrm>
    </dsp:sp>
    <dsp:sp modelId="{EC157A0D-0250-412E-981B-9D5AAF9603A4}">
      <dsp:nvSpPr>
        <dsp:cNvPr id="0" name=""/>
        <dsp:cNvSpPr/>
      </dsp:nvSpPr>
      <dsp:spPr>
        <a:xfrm>
          <a:off x="753102" y="200893"/>
          <a:ext cx="145081" cy="169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700" kern="1200"/>
        </a:p>
      </dsp:txBody>
      <dsp:txXfrm>
        <a:off x="753102" y="234836"/>
        <a:ext cx="101557" cy="101831"/>
      </dsp:txXfrm>
    </dsp:sp>
    <dsp:sp modelId="{5B55ABD9-9D76-44A2-AA4C-3F1320D85BBC}">
      <dsp:nvSpPr>
        <dsp:cNvPr id="0" name=""/>
        <dsp:cNvSpPr/>
      </dsp:nvSpPr>
      <dsp:spPr>
        <a:xfrm>
          <a:off x="958406" y="80447"/>
          <a:ext cx="684346" cy="410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Delete</a:t>
          </a:r>
          <a:endParaRPr lang="id-ID" sz="1400" kern="1200" dirty="0"/>
        </a:p>
      </dsp:txBody>
      <dsp:txXfrm>
        <a:off x="970432" y="92473"/>
        <a:ext cx="660294" cy="3865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77F86-393B-40B9-812E-2A319F081189}">
      <dsp:nvSpPr>
        <dsp:cNvPr id="0" name=""/>
        <dsp:cNvSpPr/>
      </dsp:nvSpPr>
      <dsp:spPr>
        <a:xfrm>
          <a:off x="2239" y="227826"/>
          <a:ext cx="669338" cy="401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Add</a:t>
          </a:r>
          <a:endParaRPr lang="id-ID" sz="1300" kern="1200" dirty="0"/>
        </a:p>
      </dsp:txBody>
      <dsp:txXfrm>
        <a:off x="14002" y="239589"/>
        <a:ext cx="645812" cy="378077"/>
      </dsp:txXfrm>
    </dsp:sp>
    <dsp:sp modelId="{700E82AA-3921-426A-91D8-A39ED0D5EEBE}">
      <dsp:nvSpPr>
        <dsp:cNvPr id="0" name=""/>
        <dsp:cNvSpPr/>
      </dsp:nvSpPr>
      <dsp:spPr>
        <a:xfrm>
          <a:off x="738512" y="345629"/>
          <a:ext cx="141899" cy="1659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700" kern="1200"/>
        </a:p>
      </dsp:txBody>
      <dsp:txXfrm>
        <a:off x="738512" y="378828"/>
        <a:ext cx="99329" cy="99598"/>
      </dsp:txXfrm>
    </dsp:sp>
    <dsp:sp modelId="{E77D3CCA-65DF-43A7-888E-2ACD27232E3E}">
      <dsp:nvSpPr>
        <dsp:cNvPr id="0" name=""/>
        <dsp:cNvSpPr/>
      </dsp:nvSpPr>
      <dsp:spPr>
        <a:xfrm>
          <a:off x="939313" y="227826"/>
          <a:ext cx="669338" cy="401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Update</a:t>
          </a:r>
          <a:endParaRPr lang="id-ID" sz="1300" kern="1200" dirty="0"/>
        </a:p>
      </dsp:txBody>
      <dsp:txXfrm>
        <a:off x="951076" y="239589"/>
        <a:ext cx="645812" cy="378077"/>
      </dsp:txXfrm>
    </dsp:sp>
    <dsp:sp modelId="{EC157A0D-0250-412E-981B-9D5AAF9603A4}">
      <dsp:nvSpPr>
        <dsp:cNvPr id="0" name=""/>
        <dsp:cNvSpPr/>
      </dsp:nvSpPr>
      <dsp:spPr>
        <a:xfrm>
          <a:off x="1675586" y="345629"/>
          <a:ext cx="141899" cy="1659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700" kern="1200"/>
        </a:p>
      </dsp:txBody>
      <dsp:txXfrm>
        <a:off x="1675586" y="378828"/>
        <a:ext cx="99329" cy="99598"/>
      </dsp:txXfrm>
    </dsp:sp>
    <dsp:sp modelId="{5B55ABD9-9D76-44A2-AA4C-3F1320D85BBC}">
      <dsp:nvSpPr>
        <dsp:cNvPr id="0" name=""/>
        <dsp:cNvSpPr/>
      </dsp:nvSpPr>
      <dsp:spPr>
        <a:xfrm>
          <a:off x="1876387" y="227826"/>
          <a:ext cx="669338" cy="401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Delete</a:t>
          </a:r>
          <a:endParaRPr lang="id-ID" sz="1300" kern="1200" dirty="0"/>
        </a:p>
      </dsp:txBody>
      <dsp:txXfrm>
        <a:off x="1888150" y="239589"/>
        <a:ext cx="645812" cy="3780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D3CCA-65DF-43A7-888E-2ACD27232E3E}">
      <dsp:nvSpPr>
        <dsp:cNvPr id="0" name=""/>
        <dsp:cNvSpPr/>
      </dsp:nvSpPr>
      <dsp:spPr>
        <a:xfrm>
          <a:off x="313" y="21619"/>
          <a:ext cx="642314" cy="385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Update</a:t>
          </a:r>
          <a:endParaRPr lang="id-ID" sz="1300" kern="1200" dirty="0"/>
        </a:p>
      </dsp:txBody>
      <dsp:txXfrm>
        <a:off x="11601" y="32907"/>
        <a:ext cx="619738" cy="3628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77F86-393B-40B9-812E-2A319F081189}">
      <dsp:nvSpPr>
        <dsp:cNvPr id="0" name=""/>
        <dsp:cNvSpPr/>
      </dsp:nvSpPr>
      <dsp:spPr>
        <a:xfrm>
          <a:off x="2239" y="227826"/>
          <a:ext cx="669338" cy="401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Add</a:t>
          </a:r>
          <a:endParaRPr lang="id-ID" sz="1300" kern="1200" dirty="0"/>
        </a:p>
      </dsp:txBody>
      <dsp:txXfrm>
        <a:off x="14002" y="239589"/>
        <a:ext cx="645812" cy="378077"/>
      </dsp:txXfrm>
    </dsp:sp>
    <dsp:sp modelId="{700E82AA-3921-426A-91D8-A39ED0D5EEBE}">
      <dsp:nvSpPr>
        <dsp:cNvPr id="0" name=""/>
        <dsp:cNvSpPr/>
      </dsp:nvSpPr>
      <dsp:spPr>
        <a:xfrm>
          <a:off x="738512" y="345629"/>
          <a:ext cx="141899" cy="1659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700" kern="1200"/>
        </a:p>
      </dsp:txBody>
      <dsp:txXfrm>
        <a:off x="738512" y="378828"/>
        <a:ext cx="99329" cy="99598"/>
      </dsp:txXfrm>
    </dsp:sp>
    <dsp:sp modelId="{E77D3CCA-65DF-43A7-888E-2ACD27232E3E}">
      <dsp:nvSpPr>
        <dsp:cNvPr id="0" name=""/>
        <dsp:cNvSpPr/>
      </dsp:nvSpPr>
      <dsp:spPr>
        <a:xfrm>
          <a:off x="939313" y="227826"/>
          <a:ext cx="669338" cy="401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Update</a:t>
          </a:r>
          <a:endParaRPr lang="id-ID" sz="1300" kern="1200" dirty="0"/>
        </a:p>
      </dsp:txBody>
      <dsp:txXfrm>
        <a:off x="951076" y="239589"/>
        <a:ext cx="645812" cy="378077"/>
      </dsp:txXfrm>
    </dsp:sp>
    <dsp:sp modelId="{EC157A0D-0250-412E-981B-9D5AAF9603A4}">
      <dsp:nvSpPr>
        <dsp:cNvPr id="0" name=""/>
        <dsp:cNvSpPr/>
      </dsp:nvSpPr>
      <dsp:spPr>
        <a:xfrm>
          <a:off x="1675586" y="345629"/>
          <a:ext cx="141899" cy="1659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700" kern="1200"/>
        </a:p>
      </dsp:txBody>
      <dsp:txXfrm>
        <a:off x="1675586" y="378828"/>
        <a:ext cx="99329" cy="99598"/>
      </dsp:txXfrm>
    </dsp:sp>
    <dsp:sp modelId="{5B55ABD9-9D76-44A2-AA4C-3F1320D85BBC}">
      <dsp:nvSpPr>
        <dsp:cNvPr id="0" name=""/>
        <dsp:cNvSpPr/>
      </dsp:nvSpPr>
      <dsp:spPr>
        <a:xfrm>
          <a:off x="1876387" y="227826"/>
          <a:ext cx="669338" cy="401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Delete</a:t>
          </a:r>
          <a:endParaRPr lang="id-ID" sz="1300" kern="1200" dirty="0"/>
        </a:p>
      </dsp:txBody>
      <dsp:txXfrm>
        <a:off x="1888150" y="239589"/>
        <a:ext cx="645812" cy="3780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D3CCA-65DF-43A7-888E-2ACD27232E3E}">
      <dsp:nvSpPr>
        <dsp:cNvPr id="0" name=""/>
        <dsp:cNvSpPr/>
      </dsp:nvSpPr>
      <dsp:spPr>
        <a:xfrm>
          <a:off x="320" y="80447"/>
          <a:ext cx="684346" cy="410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Update</a:t>
          </a:r>
          <a:endParaRPr lang="id-ID" sz="1400" kern="1200" dirty="0"/>
        </a:p>
      </dsp:txBody>
      <dsp:txXfrm>
        <a:off x="12346" y="92473"/>
        <a:ext cx="660294" cy="386556"/>
      </dsp:txXfrm>
    </dsp:sp>
    <dsp:sp modelId="{EC157A0D-0250-412E-981B-9D5AAF9603A4}">
      <dsp:nvSpPr>
        <dsp:cNvPr id="0" name=""/>
        <dsp:cNvSpPr/>
      </dsp:nvSpPr>
      <dsp:spPr>
        <a:xfrm>
          <a:off x="753102" y="200893"/>
          <a:ext cx="145081" cy="169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700" kern="1200"/>
        </a:p>
      </dsp:txBody>
      <dsp:txXfrm>
        <a:off x="753102" y="234836"/>
        <a:ext cx="101557" cy="101831"/>
      </dsp:txXfrm>
    </dsp:sp>
    <dsp:sp modelId="{5B55ABD9-9D76-44A2-AA4C-3F1320D85BBC}">
      <dsp:nvSpPr>
        <dsp:cNvPr id="0" name=""/>
        <dsp:cNvSpPr/>
      </dsp:nvSpPr>
      <dsp:spPr>
        <a:xfrm>
          <a:off x="958406" y="80447"/>
          <a:ext cx="684346" cy="410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Delete</a:t>
          </a:r>
          <a:endParaRPr lang="id-ID" sz="1400" kern="1200" dirty="0"/>
        </a:p>
      </dsp:txBody>
      <dsp:txXfrm>
        <a:off x="970432" y="92473"/>
        <a:ext cx="660294" cy="3865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D3CCA-65DF-43A7-888E-2ACD27232E3E}">
      <dsp:nvSpPr>
        <dsp:cNvPr id="0" name=""/>
        <dsp:cNvSpPr/>
      </dsp:nvSpPr>
      <dsp:spPr>
        <a:xfrm>
          <a:off x="627" y="43239"/>
          <a:ext cx="642314" cy="385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Update</a:t>
          </a:r>
          <a:endParaRPr lang="id-ID" sz="1300" kern="1200" dirty="0"/>
        </a:p>
      </dsp:txBody>
      <dsp:txXfrm>
        <a:off x="11915" y="54527"/>
        <a:ext cx="619738" cy="362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802D-2F33-4EF7-8629-AE282BBCB94F}" type="datetimeFigureOut">
              <a:rPr lang="id-ID" smtClean="0"/>
              <a:pPr/>
              <a:t>15/04/2016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920F-1B40-492B-BD66-3D63DF24D7D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802D-2F33-4EF7-8629-AE282BBCB94F}" type="datetimeFigureOut">
              <a:rPr lang="id-ID" smtClean="0"/>
              <a:pPr/>
              <a:t>15/04/2016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920F-1B40-492B-BD66-3D63DF24D7D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802D-2F33-4EF7-8629-AE282BBCB94F}" type="datetimeFigureOut">
              <a:rPr lang="id-ID" smtClean="0"/>
              <a:pPr/>
              <a:t>15/04/2016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920F-1B40-492B-BD66-3D63DF24D7D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802D-2F33-4EF7-8629-AE282BBCB94F}" type="datetimeFigureOut">
              <a:rPr lang="id-ID" smtClean="0"/>
              <a:pPr/>
              <a:t>15/04/2016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920F-1B40-492B-BD66-3D63DF24D7D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802D-2F33-4EF7-8629-AE282BBCB94F}" type="datetimeFigureOut">
              <a:rPr lang="id-ID" smtClean="0"/>
              <a:pPr/>
              <a:t>15/04/2016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920F-1B40-492B-BD66-3D63DF24D7D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802D-2F33-4EF7-8629-AE282BBCB94F}" type="datetimeFigureOut">
              <a:rPr lang="id-ID" smtClean="0"/>
              <a:pPr/>
              <a:t>15/04/2016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920F-1B40-492B-BD66-3D63DF24D7D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802D-2F33-4EF7-8629-AE282BBCB94F}" type="datetimeFigureOut">
              <a:rPr lang="id-ID" smtClean="0"/>
              <a:pPr/>
              <a:t>15/04/2016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920F-1B40-492B-BD66-3D63DF24D7D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802D-2F33-4EF7-8629-AE282BBCB94F}" type="datetimeFigureOut">
              <a:rPr lang="id-ID" smtClean="0"/>
              <a:pPr/>
              <a:t>15/04/2016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920F-1B40-492B-BD66-3D63DF24D7D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802D-2F33-4EF7-8629-AE282BBCB94F}" type="datetimeFigureOut">
              <a:rPr lang="id-ID" smtClean="0"/>
              <a:pPr/>
              <a:t>15/04/2016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920F-1B40-492B-BD66-3D63DF24D7D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802D-2F33-4EF7-8629-AE282BBCB94F}" type="datetimeFigureOut">
              <a:rPr lang="id-ID" smtClean="0"/>
              <a:pPr/>
              <a:t>15/04/2016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920F-1B40-492B-BD66-3D63DF24D7D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802D-2F33-4EF7-8629-AE282BBCB94F}" type="datetimeFigureOut">
              <a:rPr lang="id-ID" smtClean="0"/>
              <a:pPr/>
              <a:t>15/04/2016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920F-1B40-492B-BD66-3D63DF24D7D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A802D-2F33-4EF7-8629-AE282BBCB94F}" type="datetimeFigureOut">
              <a:rPr lang="id-ID" smtClean="0"/>
              <a:pPr/>
              <a:t>15/04/2016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6920F-1B40-492B-BD66-3D63DF24D7D9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4.png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3.jpeg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microsoft.com/office/2007/relationships/diagramDrawing" Target="../diagrams/drawing6.xml"/><Relationship Id="rId18" Type="http://schemas.microsoft.com/office/2007/relationships/diagramDrawing" Target="../diagrams/drawing7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5.xml"/><Relationship Id="rId12" Type="http://schemas.openxmlformats.org/officeDocument/2006/relationships/diagramColors" Target="../diagrams/colors6.xml"/><Relationship Id="rId17" Type="http://schemas.openxmlformats.org/officeDocument/2006/relationships/diagramColors" Target="../diagrams/colors7.xml"/><Relationship Id="rId2" Type="http://schemas.openxmlformats.org/officeDocument/2006/relationships/image" Target="../media/image3.jpeg"/><Relationship Id="rId16" Type="http://schemas.openxmlformats.org/officeDocument/2006/relationships/diagramQuickStyle" Target="../diagrams/quickStyl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5.xml"/><Relationship Id="rId15" Type="http://schemas.openxmlformats.org/officeDocument/2006/relationships/diagramLayout" Target="../diagrams/layout7.xml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Relationship Id="rId14" Type="http://schemas.openxmlformats.org/officeDocument/2006/relationships/diagramData" Target="../diagrams/data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954525">
            <a:off x="1781001" y="782659"/>
            <a:ext cx="7414276" cy="100010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College Enrollment Web Based Application</a:t>
            </a:r>
            <a:endParaRPr lang="id-ID" sz="2800" dirty="0">
              <a:solidFill>
                <a:schemeClr val="bg2">
                  <a:lumMod val="25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0694" y="5643578"/>
            <a:ext cx="3286148" cy="1214422"/>
          </a:xfrm>
        </p:spPr>
        <p:txBody>
          <a:bodyPr>
            <a:noAutofit/>
          </a:bodyPr>
          <a:lstStyle/>
          <a:p>
            <a:pPr algn="l"/>
            <a:r>
              <a:rPr lang="en-US" sz="2400" b="1" dirty="0" err="1" smtClean="0">
                <a:solidFill>
                  <a:srgbClr val="7030A0"/>
                </a:solidFill>
                <a:latin typeface="Adobe Arabic" pitchFamily="18" charset="-78"/>
                <a:cs typeface="Adobe Arabic" pitchFamily="18" charset="-78"/>
              </a:rPr>
              <a:t>Juwita</a:t>
            </a:r>
            <a:r>
              <a:rPr lang="en-US" sz="2400" b="1" dirty="0" smtClean="0">
                <a:solidFill>
                  <a:srgbClr val="7030A0"/>
                </a:solidFill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Adobe Arabic" pitchFamily="18" charset="-78"/>
                <a:cs typeface="Adobe Arabic" pitchFamily="18" charset="-78"/>
              </a:rPr>
              <a:t>Dwi</a:t>
            </a:r>
            <a:r>
              <a:rPr lang="en-US" sz="2400" b="1" dirty="0" smtClean="0">
                <a:solidFill>
                  <a:srgbClr val="7030A0"/>
                </a:solidFill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Adobe Arabic" pitchFamily="18" charset="-78"/>
                <a:cs typeface="Adobe Arabic" pitchFamily="18" charset="-78"/>
              </a:rPr>
              <a:t>Anggraeni</a:t>
            </a:r>
            <a:endParaRPr lang="en-US" sz="2400" b="1" dirty="0" smtClean="0">
              <a:solidFill>
                <a:srgbClr val="7030A0"/>
              </a:solidFill>
              <a:latin typeface="Adobe Arabic" pitchFamily="18" charset="-78"/>
              <a:cs typeface="Adobe Arabic" pitchFamily="18" charset="-78"/>
            </a:endParaRPr>
          </a:p>
          <a:p>
            <a:pPr algn="l"/>
            <a:r>
              <a:rPr lang="en-US" sz="2400" b="1" dirty="0" err="1" smtClean="0">
                <a:solidFill>
                  <a:srgbClr val="7030A0"/>
                </a:solidFill>
                <a:latin typeface="Adobe Arabic" pitchFamily="18" charset="-78"/>
                <a:cs typeface="Adobe Arabic" pitchFamily="18" charset="-78"/>
              </a:rPr>
              <a:t>Ugi</a:t>
            </a:r>
            <a:r>
              <a:rPr lang="en-US" sz="2400" b="1" dirty="0" smtClean="0">
                <a:solidFill>
                  <a:srgbClr val="7030A0"/>
                </a:solidFill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Adobe Arabic" pitchFamily="18" charset="-78"/>
                <a:cs typeface="Adobe Arabic" pitchFamily="18" charset="-78"/>
              </a:rPr>
              <a:t>Ispoyo</a:t>
            </a:r>
            <a:r>
              <a:rPr lang="en-US" sz="2400" b="1" dirty="0" smtClean="0">
                <a:solidFill>
                  <a:srgbClr val="7030A0"/>
                </a:solidFill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Adobe Arabic" pitchFamily="18" charset="-78"/>
                <a:cs typeface="Adobe Arabic" pitchFamily="18" charset="-78"/>
              </a:rPr>
              <a:t>Widodo</a:t>
            </a:r>
            <a:endParaRPr lang="id-ID" sz="2400" b="1" dirty="0">
              <a:solidFill>
                <a:srgbClr val="7030A0"/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4" name="object 322"/>
          <p:cNvSpPr>
            <a:spLocks/>
          </p:cNvSpPr>
          <p:nvPr/>
        </p:nvSpPr>
        <p:spPr bwMode="auto">
          <a:xfrm>
            <a:off x="214282" y="188906"/>
            <a:ext cx="2312988" cy="2311400"/>
          </a:xfrm>
          <a:custGeom>
            <a:avLst/>
            <a:gdLst>
              <a:gd name="T0" fmla="*/ 2249427 w 2312476"/>
              <a:gd name="T1" fmla="*/ 1334650 h 2312476"/>
              <a:gd name="T2" fmla="*/ 2283758 w 2312476"/>
              <a:gd name="T3" fmla="*/ 1226280 h 2312476"/>
              <a:gd name="T4" fmla="*/ 2301342 w 2312476"/>
              <a:gd name="T5" fmla="*/ 1115775 h 2312476"/>
              <a:gd name="T6" fmla="*/ 2246597 w 2312476"/>
              <a:gd name="T7" fmla="*/ 998252 h 2312476"/>
              <a:gd name="T8" fmla="*/ 2275467 w 2312476"/>
              <a:gd name="T9" fmla="*/ 878983 h 2312476"/>
              <a:gd name="T10" fmla="*/ 2212982 w 2312476"/>
              <a:gd name="T11" fmla="*/ 783969 h 2312476"/>
              <a:gd name="T12" fmla="*/ 2166057 w 2312476"/>
              <a:gd name="T13" fmla="*/ 682695 h 2312476"/>
              <a:gd name="T14" fmla="*/ 2155004 w 2312476"/>
              <a:gd name="T15" fmla="*/ 573722 h 2312476"/>
              <a:gd name="T16" fmla="*/ 2046616 w 2312476"/>
              <a:gd name="T17" fmla="*/ 503301 h 2312476"/>
              <a:gd name="T18" fmla="*/ 1999049 w 2312476"/>
              <a:gd name="T19" fmla="*/ 391839 h 2312476"/>
              <a:gd name="T20" fmla="*/ 1920300 w 2312476"/>
              <a:gd name="T21" fmla="*/ 313355 h 2312476"/>
              <a:gd name="T22" fmla="*/ 1813626 w 2312476"/>
              <a:gd name="T23" fmla="*/ 271425 h 2312476"/>
              <a:gd name="T24" fmla="*/ 1744177 w 2312476"/>
              <a:gd name="T25" fmla="*/ 161627 h 2312476"/>
              <a:gd name="T26" fmla="*/ 1634720 w 2312476"/>
              <a:gd name="T27" fmla="*/ 146259 h 2312476"/>
              <a:gd name="T28" fmla="*/ 1533728 w 2312476"/>
              <a:gd name="T29" fmla="*/ 105213 h 2312476"/>
              <a:gd name="T30" fmla="*/ 1430522 w 2312476"/>
              <a:gd name="T31" fmla="*/ 37187 h 2312476"/>
              <a:gd name="T32" fmla="*/ 1311225 w 2312476"/>
              <a:gd name="T33" fmla="*/ 65972 h 2312476"/>
              <a:gd name="T34" fmla="*/ 1203316 w 2312476"/>
              <a:gd name="T35" fmla="*/ 14628 h 2312476"/>
              <a:gd name="T36" fmla="*/ 1092741 w 2312476"/>
              <a:gd name="T37" fmla="*/ 24484 h 2312476"/>
              <a:gd name="T38" fmla="*/ 974712 w 2312476"/>
              <a:gd name="T39" fmla="*/ 62349 h 2312476"/>
              <a:gd name="T40" fmla="*/ 856905 w 2312476"/>
              <a:gd name="T41" fmla="*/ 39115 h 2312476"/>
              <a:gd name="T42" fmla="*/ 765456 w 2312476"/>
              <a:gd name="T43" fmla="*/ 118688 h 2312476"/>
              <a:gd name="T44" fmla="*/ 657840 w 2312476"/>
              <a:gd name="T45" fmla="*/ 145178 h 2312476"/>
              <a:gd name="T46" fmla="*/ 556286 w 2312476"/>
              <a:gd name="T47" fmla="*/ 174178 h 2312476"/>
              <a:gd name="T48" fmla="*/ 486502 w 2312476"/>
              <a:gd name="T49" fmla="*/ 283340 h 2312476"/>
              <a:gd name="T50" fmla="*/ 368021 w 2312476"/>
              <a:gd name="T51" fmla="*/ 320636 h 2312476"/>
              <a:gd name="T52" fmla="*/ 307870 w 2312476"/>
              <a:gd name="T53" fmla="*/ 417525 h 2312476"/>
              <a:gd name="T54" fmla="*/ 250491 w 2312476"/>
              <a:gd name="T55" fmla="*/ 513363 h 2312476"/>
              <a:gd name="T56" fmla="*/ 151791 w 2312476"/>
              <a:gd name="T57" fmla="*/ 583788 h 2312476"/>
              <a:gd name="T58" fmla="*/ 146257 w 2312476"/>
              <a:gd name="T59" fmla="*/ 702016 h 2312476"/>
              <a:gd name="T60" fmla="*/ 84934 w 2312476"/>
              <a:gd name="T61" fmla="*/ 796929 h 2312476"/>
              <a:gd name="T62" fmla="*/ 41275 w 2312476"/>
              <a:gd name="T63" fmla="*/ 905348 h 2312476"/>
              <a:gd name="T64" fmla="*/ 64520 w 2312476"/>
              <a:gd name="T65" fmla="*/ 1017538 h 2312476"/>
              <a:gd name="T66" fmla="*/ 4123 w 2312476"/>
              <a:gd name="T67" fmla="*/ 1132442 h 2312476"/>
              <a:gd name="T68" fmla="*/ 39422 w 2312476"/>
              <a:gd name="T69" fmla="*/ 1242565 h 2312476"/>
              <a:gd name="T70" fmla="*/ 55444 w 2312476"/>
              <a:gd name="T71" fmla="*/ 1361905 h 2312476"/>
              <a:gd name="T72" fmla="*/ 45597 w 2312476"/>
              <a:gd name="T73" fmla="*/ 1471379 h 2312476"/>
              <a:gd name="T74" fmla="*/ 134080 w 2312476"/>
              <a:gd name="T75" fmla="*/ 1566757 h 2312476"/>
              <a:gd name="T76" fmla="*/ 144113 w 2312476"/>
              <a:gd name="T77" fmla="*/ 1679374 h 2312476"/>
              <a:gd name="T78" fmla="*/ 195696 w 2312476"/>
              <a:gd name="T79" fmla="*/ 1770410 h 2312476"/>
              <a:gd name="T80" fmla="*/ 294807 w 2312476"/>
              <a:gd name="T81" fmla="*/ 1846493 h 2312476"/>
              <a:gd name="T82" fmla="*/ 331379 w 2312476"/>
              <a:gd name="T83" fmla="*/ 1965147 h 2312476"/>
              <a:gd name="T84" fmla="*/ 442762 w 2312476"/>
              <a:gd name="T85" fmla="*/ 2010222 h 2312476"/>
              <a:gd name="T86" fmla="*/ 526024 w 2312476"/>
              <a:gd name="T87" fmla="*/ 2085770 h 2312476"/>
              <a:gd name="T88" fmla="*/ 604923 w 2312476"/>
              <a:gd name="T89" fmla="*/ 2166713 h 2312476"/>
              <a:gd name="T90" fmla="*/ 724677 w 2312476"/>
              <a:gd name="T91" fmla="*/ 2169487 h 2312476"/>
              <a:gd name="T92" fmla="*/ 815426 w 2312476"/>
              <a:gd name="T93" fmla="*/ 2247114 h 2312476"/>
              <a:gd name="T94" fmla="*/ 929418 w 2312476"/>
              <a:gd name="T95" fmla="*/ 2264035 h 2312476"/>
              <a:gd name="T96" fmla="*/ 1040565 w 2312476"/>
              <a:gd name="T97" fmla="*/ 2256015 h 2312476"/>
              <a:gd name="T98" fmla="*/ 1156238 w 2312476"/>
              <a:gd name="T99" fmla="*/ 2312476 h 2312476"/>
              <a:gd name="T100" fmla="*/ 1265366 w 2312476"/>
              <a:gd name="T101" fmla="*/ 2259327 h 2312476"/>
              <a:gd name="T102" fmla="*/ 1386220 w 2312476"/>
              <a:gd name="T103" fmla="*/ 2265066 h 2312476"/>
              <a:gd name="T104" fmla="*/ 1491585 w 2312476"/>
              <a:gd name="T105" fmla="*/ 2252192 h 2312476"/>
              <a:gd name="T106" fmla="*/ 1583539 w 2312476"/>
              <a:gd name="T107" fmla="*/ 2170715 h 2312476"/>
              <a:gd name="T108" fmla="*/ 1703022 w 2312476"/>
              <a:gd name="T109" fmla="*/ 2167346 h 2312476"/>
              <a:gd name="T110" fmla="*/ 1782943 w 2312476"/>
              <a:gd name="T111" fmla="*/ 2092767 h 2312476"/>
              <a:gd name="T112" fmla="*/ 1870050 w 2312476"/>
              <a:gd name="T113" fmla="*/ 2010146 h 2312476"/>
              <a:gd name="T114" fmla="*/ 1981265 w 2312476"/>
              <a:gd name="T115" fmla="*/ 1964901 h 2312476"/>
              <a:gd name="T116" fmla="*/ 2017786 w 2312476"/>
              <a:gd name="T117" fmla="*/ 1846196 h 2312476"/>
              <a:gd name="T118" fmla="*/ 2110060 w 2312476"/>
              <a:gd name="T119" fmla="*/ 1774118 h 2312476"/>
              <a:gd name="T120" fmla="*/ 2168373 w 2312476"/>
              <a:gd name="T121" fmla="*/ 1684215 h 2312476"/>
              <a:gd name="T122" fmla="*/ 2175059 w 2312476"/>
              <a:gd name="T123" fmla="*/ 1572738 h 2312476"/>
              <a:gd name="T124" fmla="*/ 2263265 w 2312476"/>
              <a:gd name="T125" fmla="*/ 1477357 h 231247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2312476"/>
              <a:gd name="T190" fmla="*/ 0 h 2312476"/>
              <a:gd name="T191" fmla="*/ 2312476 w 2312476"/>
              <a:gd name="T192" fmla="*/ 2312476 h 231247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2312476" h="2312476">
                <a:moveTo>
                  <a:pt x="2275476" y="1441822"/>
                </a:moveTo>
                <a:lnTo>
                  <a:pt x="2275297" y="1430526"/>
                </a:lnTo>
                <a:lnTo>
                  <a:pt x="2273781" y="1418945"/>
                </a:lnTo>
                <a:lnTo>
                  <a:pt x="2271211" y="1407135"/>
                </a:lnTo>
                <a:lnTo>
                  <a:pt x="2267869" y="1395154"/>
                </a:lnTo>
                <a:lnTo>
                  <a:pt x="2264035" y="1383057"/>
                </a:lnTo>
                <a:lnTo>
                  <a:pt x="2259992" y="1370902"/>
                </a:lnTo>
                <a:lnTo>
                  <a:pt x="2256022" y="1358745"/>
                </a:lnTo>
                <a:lnTo>
                  <a:pt x="2252406" y="1346642"/>
                </a:lnTo>
                <a:lnTo>
                  <a:pt x="2249427" y="1334650"/>
                </a:lnTo>
                <a:lnTo>
                  <a:pt x="2247366" y="1322826"/>
                </a:lnTo>
                <a:lnTo>
                  <a:pt x="2246504" y="1311225"/>
                </a:lnTo>
                <a:lnTo>
                  <a:pt x="2247125" y="1299905"/>
                </a:lnTo>
                <a:lnTo>
                  <a:pt x="2247956" y="1294938"/>
                </a:lnTo>
                <a:lnTo>
                  <a:pt x="2251210" y="1283388"/>
                </a:lnTo>
                <a:lnTo>
                  <a:pt x="2256015" y="1271911"/>
                </a:lnTo>
                <a:lnTo>
                  <a:pt x="2262022" y="1260484"/>
                </a:lnTo>
                <a:lnTo>
                  <a:pt x="2268881" y="1249084"/>
                </a:lnTo>
                <a:lnTo>
                  <a:pt x="2276243" y="1237690"/>
                </a:lnTo>
                <a:lnTo>
                  <a:pt x="2283758" y="1226280"/>
                </a:lnTo>
                <a:lnTo>
                  <a:pt x="2291076" y="1214831"/>
                </a:lnTo>
                <a:lnTo>
                  <a:pt x="2297848" y="1203322"/>
                </a:lnTo>
                <a:lnTo>
                  <a:pt x="2303723" y="1191730"/>
                </a:lnTo>
                <a:lnTo>
                  <a:pt x="2308353" y="1180034"/>
                </a:lnTo>
                <a:lnTo>
                  <a:pt x="2311387" y="1168210"/>
                </a:lnTo>
                <a:lnTo>
                  <a:pt x="2312476" y="1156238"/>
                </a:lnTo>
                <a:lnTo>
                  <a:pt x="2312271" y="1151097"/>
                </a:lnTo>
                <a:lnTo>
                  <a:pt x="2310307" y="1139191"/>
                </a:lnTo>
                <a:lnTo>
                  <a:pt x="2306547" y="1127425"/>
                </a:lnTo>
                <a:lnTo>
                  <a:pt x="2301342" y="1115775"/>
                </a:lnTo>
                <a:lnTo>
                  <a:pt x="2295040" y="1104222"/>
                </a:lnTo>
                <a:lnTo>
                  <a:pt x="2287992" y="1092741"/>
                </a:lnTo>
                <a:lnTo>
                  <a:pt x="2280547" y="1081311"/>
                </a:lnTo>
                <a:lnTo>
                  <a:pt x="2273055" y="1069911"/>
                </a:lnTo>
                <a:lnTo>
                  <a:pt x="2265865" y="1058517"/>
                </a:lnTo>
                <a:lnTo>
                  <a:pt x="2259327" y="1047108"/>
                </a:lnTo>
                <a:lnTo>
                  <a:pt x="2253792" y="1035662"/>
                </a:lnTo>
                <a:lnTo>
                  <a:pt x="2249608" y="1024157"/>
                </a:lnTo>
                <a:lnTo>
                  <a:pt x="2247125" y="1012571"/>
                </a:lnTo>
                <a:lnTo>
                  <a:pt x="2246597" y="998252"/>
                </a:lnTo>
                <a:lnTo>
                  <a:pt x="2247799" y="986588"/>
                </a:lnTo>
                <a:lnTo>
                  <a:pt x="2250126" y="974714"/>
                </a:lnTo>
                <a:lnTo>
                  <a:pt x="2253298" y="962688"/>
                </a:lnTo>
                <a:lnTo>
                  <a:pt x="2257032" y="950566"/>
                </a:lnTo>
                <a:lnTo>
                  <a:pt x="2261047" y="938404"/>
                </a:lnTo>
                <a:lnTo>
                  <a:pt x="2265061" y="926259"/>
                </a:lnTo>
                <a:lnTo>
                  <a:pt x="2268792" y="914188"/>
                </a:lnTo>
                <a:lnTo>
                  <a:pt x="2271958" y="902248"/>
                </a:lnTo>
                <a:lnTo>
                  <a:pt x="2274277" y="890494"/>
                </a:lnTo>
                <a:lnTo>
                  <a:pt x="2275467" y="878983"/>
                </a:lnTo>
                <a:lnTo>
                  <a:pt x="2275246" y="867773"/>
                </a:lnTo>
                <a:lnTo>
                  <a:pt x="2273333" y="856919"/>
                </a:lnTo>
                <a:lnTo>
                  <a:pt x="2271815" y="852029"/>
                </a:lnTo>
                <a:lnTo>
                  <a:pt x="2266863" y="841103"/>
                </a:lnTo>
                <a:lnTo>
                  <a:pt x="2260208" y="830764"/>
                </a:lnTo>
                <a:lnTo>
                  <a:pt x="2252180" y="820901"/>
                </a:lnTo>
                <a:lnTo>
                  <a:pt x="2243111" y="811401"/>
                </a:lnTo>
                <a:lnTo>
                  <a:pt x="2233334" y="802154"/>
                </a:lnTo>
                <a:lnTo>
                  <a:pt x="2223180" y="793047"/>
                </a:lnTo>
                <a:lnTo>
                  <a:pt x="2212982" y="783969"/>
                </a:lnTo>
                <a:lnTo>
                  <a:pt x="2203072" y="774809"/>
                </a:lnTo>
                <a:lnTo>
                  <a:pt x="2193780" y="765456"/>
                </a:lnTo>
                <a:lnTo>
                  <a:pt x="2185441" y="755796"/>
                </a:lnTo>
                <a:lnTo>
                  <a:pt x="2178384" y="745720"/>
                </a:lnTo>
                <a:lnTo>
                  <a:pt x="2172943" y="735115"/>
                </a:lnTo>
                <a:lnTo>
                  <a:pt x="2170704" y="728941"/>
                </a:lnTo>
                <a:lnTo>
                  <a:pt x="2168055" y="718107"/>
                </a:lnTo>
                <a:lnTo>
                  <a:pt x="2166557" y="706709"/>
                </a:lnTo>
                <a:lnTo>
                  <a:pt x="2165970" y="694865"/>
                </a:lnTo>
                <a:lnTo>
                  <a:pt x="2166057" y="682695"/>
                </a:lnTo>
                <a:lnTo>
                  <a:pt x="2166579" y="670316"/>
                </a:lnTo>
                <a:lnTo>
                  <a:pt x="2167296" y="657848"/>
                </a:lnTo>
                <a:lnTo>
                  <a:pt x="2167970" y="645409"/>
                </a:lnTo>
                <a:lnTo>
                  <a:pt x="2168362" y="633118"/>
                </a:lnTo>
                <a:lnTo>
                  <a:pt x="2168234" y="621094"/>
                </a:lnTo>
                <a:lnTo>
                  <a:pt x="2167346" y="609455"/>
                </a:lnTo>
                <a:lnTo>
                  <a:pt x="2165460" y="598319"/>
                </a:lnTo>
                <a:lnTo>
                  <a:pt x="2162336" y="587807"/>
                </a:lnTo>
                <a:lnTo>
                  <a:pt x="2157737" y="578035"/>
                </a:lnTo>
                <a:lnTo>
                  <a:pt x="2155004" y="573722"/>
                </a:lnTo>
                <a:lnTo>
                  <a:pt x="2147398" y="564500"/>
                </a:lnTo>
                <a:lnTo>
                  <a:pt x="2138297" y="556280"/>
                </a:lnTo>
                <a:lnTo>
                  <a:pt x="2127992" y="548867"/>
                </a:lnTo>
                <a:lnTo>
                  <a:pt x="2116774" y="542067"/>
                </a:lnTo>
                <a:lnTo>
                  <a:pt x="2104935" y="535687"/>
                </a:lnTo>
                <a:lnTo>
                  <a:pt x="2092766" y="529533"/>
                </a:lnTo>
                <a:lnTo>
                  <a:pt x="2080558" y="523411"/>
                </a:lnTo>
                <a:lnTo>
                  <a:pt x="2068603" y="517128"/>
                </a:lnTo>
                <a:lnTo>
                  <a:pt x="2057192" y="510489"/>
                </a:lnTo>
                <a:lnTo>
                  <a:pt x="2046616" y="503301"/>
                </a:lnTo>
                <a:lnTo>
                  <a:pt x="2037166" y="495370"/>
                </a:lnTo>
                <a:lnTo>
                  <a:pt x="2029134" y="486502"/>
                </a:lnTo>
                <a:lnTo>
                  <a:pt x="2022721" y="476626"/>
                </a:lnTo>
                <a:lnTo>
                  <a:pt x="2017669" y="465985"/>
                </a:lnTo>
                <a:lnTo>
                  <a:pt x="2013553" y="454518"/>
                </a:lnTo>
                <a:lnTo>
                  <a:pt x="2010145" y="442428"/>
                </a:lnTo>
                <a:lnTo>
                  <a:pt x="2007218" y="429913"/>
                </a:lnTo>
                <a:lnTo>
                  <a:pt x="2004545" y="417177"/>
                </a:lnTo>
                <a:lnTo>
                  <a:pt x="2001898" y="404418"/>
                </a:lnTo>
                <a:lnTo>
                  <a:pt x="1999049" y="391839"/>
                </a:lnTo>
                <a:lnTo>
                  <a:pt x="1995772" y="379639"/>
                </a:lnTo>
                <a:lnTo>
                  <a:pt x="1991839" y="368021"/>
                </a:lnTo>
                <a:lnTo>
                  <a:pt x="1987023" y="357184"/>
                </a:lnTo>
                <a:lnTo>
                  <a:pt x="1981097" y="347329"/>
                </a:lnTo>
                <a:lnTo>
                  <a:pt x="1973832" y="338658"/>
                </a:lnTo>
                <a:lnTo>
                  <a:pt x="1964900" y="331209"/>
                </a:lnTo>
                <a:lnTo>
                  <a:pt x="1955014" y="325317"/>
                </a:lnTo>
                <a:lnTo>
                  <a:pt x="1944152" y="320528"/>
                </a:lnTo>
                <a:lnTo>
                  <a:pt x="1932513" y="316617"/>
                </a:lnTo>
                <a:lnTo>
                  <a:pt x="1920300" y="313355"/>
                </a:lnTo>
                <a:lnTo>
                  <a:pt x="1907713" y="310515"/>
                </a:lnTo>
                <a:lnTo>
                  <a:pt x="1894952" y="307870"/>
                </a:lnTo>
                <a:lnTo>
                  <a:pt x="1882219" y="305192"/>
                </a:lnTo>
                <a:lnTo>
                  <a:pt x="1869715" y="302254"/>
                </a:lnTo>
                <a:lnTo>
                  <a:pt x="1857640" y="298829"/>
                </a:lnTo>
                <a:lnTo>
                  <a:pt x="1846196" y="294689"/>
                </a:lnTo>
                <a:lnTo>
                  <a:pt x="1835583" y="289606"/>
                </a:lnTo>
                <a:lnTo>
                  <a:pt x="1826002" y="283354"/>
                </a:lnTo>
                <a:lnTo>
                  <a:pt x="1822069" y="280100"/>
                </a:lnTo>
                <a:lnTo>
                  <a:pt x="1813626" y="271425"/>
                </a:lnTo>
                <a:lnTo>
                  <a:pt x="1806037" y="261456"/>
                </a:lnTo>
                <a:lnTo>
                  <a:pt x="1799108" y="250486"/>
                </a:lnTo>
                <a:lnTo>
                  <a:pt x="1792644" y="238806"/>
                </a:lnTo>
                <a:lnTo>
                  <a:pt x="1786453" y="226706"/>
                </a:lnTo>
                <a:lnTo>
                  <a:pt x="1780340" y="214479"/>
                </a:lnTo>
                <a:lnTo>
                  <a:pt x="1774112" y="202416"/>
                </a:lnTo>
                <a:lnTo>
                  <a:pt x="1767576" y="190808"/>
                </a:lnTo>
                <a:lnTo>
                  <a:pt x="1760537" y="179947"/>
                </a:lnTo>
                <a:lnTo>
                  <a:pt x="1752802" y="170122"/>
                </a:lnTo>
                <a:lnTo>
                  <a:pt x="1744177" y="161627"/>
                </a:lnTo>
                <a:lnTo>
                  <a:pt x="1734469" y="154753"/>
                </a:lnTo>
                <a:lnTo>
                  <a:pt x="1728685" y="151795"/>
                </a:lnTo>
                <a:lnTo>
                  <a:pt x="1718454" y="148113"/>
                </a:lnTo>
                <a:lnTo>
                  <a:pt x="1707553" y="145763"/>
                </a:lnTo>
                <a:lnTo>
                  <a:pt x="1696100" y="144506"/>
                </a:lnTo>
                <a:lnTo>
                  <a:pt x="1684215" y="144103"/>
                </a:lnTo>
                <a:lnTo>
                  <a:pt x="1672015" y="144315"/>
                </a:lnTo>
                <a:lnTo>
                  <a:pt x="1659621" y="144905"/>
                </a:lnTo>
                <a:lnTo>
                  <a:pt x="1647149" y="145632"/>
                </a:lnTo>
                <a:lnTo>
                  <a:pt x="1634720" y="146259"/>
                </a:lnTo>
                <a:lnTo>
                  <a:pt x="1622452" y="146547"/>
                </a:lnTo>
                <a:lnTo>
                  <a:pt x="1610463" y="146257"/>
                </a:lnTo>
                <a:lnTo>
                  <a:pt x="1598872" y="145151"/>
                </a:lnTo>
                <a:lnTo>
                  <a:pt x="1587799" y="142989"/>
                </a:lnTo>
                <a:lnTo>
                  <a:pt x="1577361" y="139533"/>
                </a:lnTo>
                <a:lnTo>
                  <a:pt x="1572746" y="137421"/>
                </a:lnTo>
                <a:lnTo>
                  <a:pt x="1562381" y="131247"/>
                </a:lnTo>
                <a:lnTo>
                  <a:pt x="1552498" y="123599"/>
                </a:lnTo>
                <a:lnTo>
                  <a:pt x="1542984" y="114811"/>
                </a:lnTo>
                <a:lnTo>
                  <a:pt x="1533728" y="105213"/>
                </a:lnTo>
                <a:lnTo>
                  <a:pt x="1524619" y="95138"/>
                </a:lnTo>
                <a:lnTo>
                  <a:pt x="1515544" y="84917"/>
                </a:lnTo>
                <a:lnTo>
                  <a:pt x="1506392" y="74884"/>
                </a:lnTo>
                <a:lnTo>
                  <a:pt x="1497052" y="65368"/>
                </a:lnTo>
                <a:lnTo>
                  <a:pt x="1487411" y="56703"/>
                </a:lnTo>
                <a:lnTo>
                  <a:pt x="1477358" y="49220"/>
                </a:lnTo>
                <a:lnTo>
                  <a:pt x="1466782" y="43252"/>
                </a:lnTo>
                <a:lnTo>
                  <a:pt x="1455571" y="39129"/>
                </a:lnTo>
                <a:lnTo>
                  <a:pt x="1441818" y="37010"/>
                </a:lnTo>
                <a:lnTo>
                  <a:pt x="1430522" y="37187"/>
                </a:lnTo>
                <a:lnTo>
                  <a:pt x="1418941" y="38701"/>
                </a:lnTo>
                <a:lnTo>
                  <a:pt x="1407132" y="41270"/>
                </a:lnTo>
                <a:lnTo>
                  <a:pt x="1395151" y="44611"/>
                </a:lnTo>
                <a:lnTo>
                  <a:pt x="1383055" y="48444"/>
                </a:lnTo>
                <a:lnTo>
                  <a:pt x="1370900" y="52486"/>
                </a:lnTo>
                <a:lnTo>
                  <a:pt x="1358743" y="56455"/>
                </a:lnTo>
                <a:lnTo>
                  <a:pt x="1346641" y="60070"/>
                </a:lnTo>
                <a:lnTo>
                  <a:pt x="1334649" y="63049"/>
                </a:lnTo>
                <a:lnTo>
                  <a:pt x="1322825" y="65110"/>
                </a:lnTo>
                <a:lnTo>
                  <a:pt x="1311225" y="65972"/>
                </a:lnTo>
                <a:lnTo>
                  <a:pt x="1299905" y="65351"/>
                </a:lnTo>
                <a:lnTo>
                  <a:pt x="1294938" y="64520"/>
                </a:lnTo>
                <a:lnTo>
                  <a:pt x="1283388" y="61266"/>
                </a:lnTo>
                <a:lnTo>
                  <a:pt x="1271910" y="56461"/>
                </a:lnTo>
                <a:lnTo>
                  <a:pt x="1260482" y="50454"/>
                </a:lnTo>
                <a:lnTo>
                  <a:pt x="1249081" y="43595"/>
                </a:lnTo>
                <a:lnTo>
                  <a:pt x="1237686" y="36233"/>
                </a:lnTo>
                <a:lnTo>
                  <a:pt x="1226275" y="28718"/>
                </a:lnTo>
                <a:lnTo>
                  <a:pt x="1214825" y="21400"/>
                </a:lnTo>
                <a:lnTo>
                  <a:pt x="1203316" y="14628"/>
                </a:lnTo>
                <a:lnTo>
                  <a:pt x="1191724" y="8753"/>
                </a:lnTo>
                <a:lnTo>
                  <a:pt x="1180029" y="4123"/>
                </a:lnTo>
                <a:lnTo>
                  <a:pt x="1168207" y="1089"/>
                </a:lnTo>
                <a:lnTo>
                  <a:pt x="1156238" y="0"/>
                </a:lnTo>
                <a:lnTo>
                  <a:pt x="1151097" y="205"/>
                </a:lnTo>
                <a:lnTo>
                  <a:pt x="1139191" y="2169"/>
                </a:lnTo>
                <a:lnTo>
                  <a:pt x="1127425" y="5929"/>
                </a:lnTo>
                <a:lnTo>
                  <a:pt x="1115775" y="11134"/>
                </a:lnTo>
                <a:lnTo>
                  <a:pt x="1104222" y="17436"/>
                </a:lnTo>
                <a:lnTo>
                  <a:pt x="1092741" y="24484"/>
                </a:lnTo>
                <a:lnTo>
                  <a:pt x="1081311" y="31929"/>
                </a:lnTo>
                <a:lnTo>
                  <a:pt x="1069911" y="39421"/>
                </a:lnTo>
                <a:lnTo>
                  <a:pt x="1058517" y="46611"/>
                </a:lnTo>
                <a:lnTo>
                  <a:pt x="1047108" y="53149"/>
                </a:lnTo>
                <a:lnTo>
                  <a:pt x="1035662" y="58684"/>
                </a:lnTo>
                <a:lnTo>
                  <a:pt x="1024157" y="62868"/>
                </a:lnTo>
                <a:lnTo>
                  <a:pt x="1012571" y="65351"/>
                </a:lnTo>
                <a:lnTo>
                  <a:pt x="998250" y="65878"/>
                </a:lnTo>
                <a:lnTo>
                  <a:pt x="986586" y="64677"/>
                </a:lnTo>
                <a:lnTo>
                  <a:pt x="974712" y="62349"/>
                </a:lnTo>
                <a:lnTo>
                  <a:pt x="962686" y="59177"/>
                </a:lnTo>
                <a:lnTo>
                  <a:pt x="950564" y="55441"/>
                </a:lnTo>
                <a:lnTo>
                  <a:pt x="938401" y="51425"/>
                </a:lnTo>
                <a:lnTo>
                  <a:pt x="926256" y="47410"/>
                </a:lnTo>
                <a:lnTo>
                  <a:pt x="914184" y="43677"/>
                </a:lnTo>
                <a:lnTo>
                  <a:pt x="902242" y="40508"/>
                </a:lnTo>
                <a:lnTo>
                  <a:pt x="890487" y="38186"/>
                </a:lnTo>
                <a:lnTo>
                  <a:pt x="878975" y="36992"/>
                </a:lnTo>
                <a:lnTo>
                  <a:pt x="867762" y="37208"/>
                </a:lnTo>
                <a:lnTo>
                  <a:pt x="856905" y="39115"/>
                </a:lnTo>
                <a:lnTo>
                  <a:pt x="852018" y="40636"/>
                </a:lnTo>
                <a:lnTo>
                  <a:pt x="841095" y="45592"/>
                </a:lnTo>
                <a:lnTo>
                  <a:pt x="830758" y="52253"/>
                </a:lnTo>
                <a:lnTo>
                  <a:pt x="820897" y="60284"/>
                </a:lnTo>
                <a:lnTo>
                  <a:pt x="811398" y="69356"/>
                </a:lnTo>
                <a:lnTo>
                  <a:pt x="802152" y="79135"/>
                </a:lnTo>
                <a:lnTo>
                  <a:pt x="793046" y="89289"/>
                </a:lnTo>
                <a:lnTo>
                  <a:pt x="783969" y="99488"/>
                </a:lnTo>
                <a:lnTo>
                  <a:pt x="774809" y="109398"/>
                </a:lnTo>
                <a:lnTo>
                  <a:pt x="765456" y="118688"/>
                </a:lnTo>
                <a:lnTo>
                  <a:pt x="755796" y="127026"/>
                </a:lnTo>
                <a:lnTo>
                  <a:pt x="745720" y="134081"/>
                </a:lnTo>
                <a:lnTo>
                  <a:pt x="735115" y="139519"/>
                </a:lnTo>
                <a:lnTo>
                  <a:pt x="728937" y="141761"/>
                </a:lnTo>
                <a:lnTo>
                  <a:pt x="718102" y="144412"/>
                </a:lnTo>
                <a:lnTo>
                  <a:pt x="706704" y="145912"/>
                </a:lnTo>
                <a:lnTo>
                  <a:pt x="694859" y="146500"/>
                </a:lnTo>
                <a:lnTo>
                  <a:pt x="682688" y="146414"/>
                </a:lnTo>
                <a:lnTo>
                  <a:pt x="670309" y="145894"/>
                </a:lnTo>
                <a:lnTo>
                  <a:pt x="657840" y="145178"/>
                </a:lnTo>
                <a:lnTo>
                  <a:pt x="645401" y="144505"/>
                </a:lnTo>
                <a:lnTo>
                  <a:pt x="633110" y="144113"/>
                </a:lnTo>
                <a:lnTo>
                  <a:pt x="621086" y="144242"/>
                </a:lnTo>
                <a:lnTo>
                  <a:pt x="609448" y="145130"/>
                </a:lnTo>
                <a:lnTo>
                  <a:pt x="598314" y="147017"/>
                </a:lnTo>
                <a:lnTo>
                  <a:pt x="587804" y="150140"/>
                </a:lnTo>
                <a:lnTo>
                  <a:pt x="578035" y="154739"/>
                </a:lnTo>
                <a:lnTo>
                  <a:pt x="573724" y="157472"/>
                </a:lnTo>
                <a:lnTo>
                  <a:pt x="564505" y="165077"/>
                </a:lnTo>
                <a:lnTo>
                  <a:pt x="556286" y="174178"/>
                </a:lnTo>
                <a:lnTo>
                  <a:pt x="548873" y="184483"/>
                </a:lnTo>
                <a:lnTo>
                  <a:pt x="542074" y="195701"/>
                </a:lnTo>
                <a:lnTo>
                  <a:pt x="535693" y="207540"/>
                </a:lnTo>
                <a:lnTo>
                  <a:pt x="529539" y="219709"/>
                </a:lnTo>
                <a:lnTo>
                  <a:pt x="523416" y="231917"/>
                </a:lnTo>
                <a:lnTo>
                  <a:pt x="517131" y="243872"/>
                </a:lnTo>
                <a:lnTo>
                  <a:pt x="510491" y="255283"/>
                </a:lnTo>
                <a:lnTo>
                  <a:pt x="503302" y="265859"/>
                </a:lnTo>
                <a:lnTo>
                  <a:pt x="495370" y="275309"/>
                </a:lnTo>
                <a:lnTo>
                  <a:pt x="486502" y="283340"/>
                </a:lnTo>
                <a:lnTo>
                  <a:pt x="476625" y="289755"/>
                </a:lnTo>
                <a:lnTo>
                  <a:pt x="465984" y="294806"/>
                </a:lnTo>
                <a:lnTo>
                  <a:pt x="454517" y="298922"/>
                </a:lnTo>
                <a:lnTo>
                  <a:pt x="442427" y="302330"/>
                </a:lnTo>
                <a:lnTo>
                  <a:pt x="429913" y="305257"/>
                </a:lnTo>
                <a:lnTo>
                  <a:pt x="417176" y="307931"/>
                </a:lnTo>
                <a:lnTo>
                  <a:pt x="404418" y="310578"/>
                </a:lnTo>
                <a:lnTo>
                  <a:pt x="391839" y="313426"/>
                </a:lnTo>
                <a:lnTo>
                  <a:pt x="379640" y="316703"/>
                </a:lnTo>
                <a:lnTo>
                  <a:pt x="368021" y="320636"/>
                </a:lnTo>
                <a:lnTo>
                  <a:pt x="357184" y="325452"/>
                </a:lnTo>
                <a:lnTo>
                  <a:pt x="347329" y="331379"/>
                </a:lnTo>
                <a:lnTo>
                  <a:pt x="338658" y="338644"/>
                </a:lnTo>
                <a:lnTo>
                  <a:pt x="331209" y="347577"/>
                </a:lnTo>
                <a:lnTo>
                  <a:pt x="325316" y="357463"/>
                </a:lnTo>
                <a:lnTo>
                  <a:pt x="320528" y="368325"/>
                </a:lnTo>
                <a:lnTo>
                  <a:pt x="316617" y="379963"/>
                </a:lnTo>
                <a:lnTo>
                  <a:pt x="313355" y="392177"/>
                </a:lnTo>
                <a:lnTo>
                  <a:pt x="310515" y="404764"/>
                </a:lnTo>
                <a:lnTo>
                  <a:pt x="307870" y="417525"/>
                </a:lnTo>
                <a:lnTo>
                  <a:pt x="305193" y="430257"/>
                </a:lnTo>
                <a:lnTo>
                  <a:pt x="302255" y="442762"/>
                </a:lnTo>
                <a:lnTo>
                  <a:pt x="298830" y="454836"/>
                </a:lnTo>
                <a:lnTo>
                  <a:pt x="294689" y="466281"/>
                </a:lnTo>
                <a:lnTo>
                  <a:pt x="289607" y="476894"/>
                </a:lnTo>
                <a:lnTo>
                  <a:pt x="283354" y="486474"/>
                </a:lnTo>
                <a:lnTo>
                  <a:pt x="280105" y="490401"/>
                </a:lnTo>
                <a:lnTo>
                  <a:pt x="271430" y="498845"/>
                </a:lnTo>
                <a:lnTo>
                  <a:pt x="261461" y="506434"/>
                </a:lnTo>
                <a:lnTo>
                  <a:pt x="250491" y="513363"/>
                </a:lnTo>
                <a:lnTo>
                  <a:pt x="238810" y="519826"/>
                </a:lnTo>
                <a:lnTo>
                  <a:pt x="226711" y="526016"/>
                </a:lnTo>
                <a:lnTo>
                  <a:pt x="214483" y="532127"/>
                </a:lnTo>
                <a:lnTo>
                  <a:pt x="202419" y="538354"/>
                </a:lnTo>
                <a:lnTo>
                  <a:pt x="190811" y="544889"/>
                </a:lnTo>
                <a:lnTo>
                  <a:pt x="179948" y="551927"/>
                </a:lnTo>
                <a:lnTo>
                  <a:pt x="170123" y="559661"/>
                </a:lnTo>
                <a:lnTo>
                  <a:pt x="161628" y="568285"/>
                </a:lnTo>
                <a:lnTo>
                  <a:pt x="154753" y="577993"/>
                </a:lnTo>
                <a:lnTo>
                  <a:pt x="151791" y="583788"/>
                </a:lnTo>
                <a:lnTo>
                  <a:pt x="148111" y="594022"/>
                </a:lnTo>
                <a:lnTo>
                  <a:pt x="145762" y="604925"/>
                </a:lnTo>
                <a:lnTo>
                  <a:pt x="144505" y="616379"/>
                </a:lnTo>
                <a:lnTo>
                  <a:pt x="144103" y="628265"/>
                </a:lnTo>
                <a:lnTo>
                  <a:pt x="144315" y="640465"/>
                </a:lnTo>
                <a:lnTo>
                  <a:pt x="144905" y="652860"/>
                </a:lnTo>
                <a:lnTo>
                  <a:pt x="145633" y="665331"/>
                </a:lnTo>
                <a:lnTo>
                  <a:pt x="146259" y="677760"/>
                </a:lnTo>
                <a:lnTo>
                  <a:pt x="146547" y="690027"/>
                </a:lnTo>
                <a:lnTo>
                  <a:pt x="146257" y="702016"/>
                </a:lnTo>
                <a:lnTo>
                  <a:pt x="145150" y="713605"/>
                </a:lnTo>
                <a:lnTo>
                  <a:pt x="142989" y="724678"/>
                </a:lnTo>
                <a:lnTo>
                  <a:pt x="139533" y="735115"/>
                </a:lnTo>
                <a:lnTo>
                  <a:pt x="137425" y="739723"/>
                </a:lnTo>
                <a:lnTo>
                  <a:pt x="131252" y="750089"/>
                </a:lnTo>
                <a:lnTo>
                  <a:pt x="123607" y="759973"/>
                </a:lnTo>
                <a:lnTo>
                  <a:pt x="114821" y="769487"/>
                </a:lnTo>
                <a:lnTo>
                  <a:pt x="105225" y="778743"/>
                </a:lnTo>
                <a:lnTo>
                  <a:pt x="95153" y="787853"/>
                </a:lnTo>
                <a:lnTo>
                  <a:pt x="84934" y="796929"/>
                </a:lnTo>
                <a:lnTo>
                  <a:pt x="74902" y="806081"/>
                </a:lnTo>
                <a:lnTo>
                  <a:pt x="65387" y="815422"/>
                </a:lnTo>
                <a:lnTo>
                  <a:pt x="56723" y="825063"/>
                </a:lnTo>
                <a:lnTo>
                  <a:pt x="49239" y="835116"/>
                </a:lnTo>
                <a:lnTo>
                  <a:pt x="43269" y="845693"/>
                </a:lnTo>
                <a:lnTo>
                  <a:pt x="39143" y="856905"/>
                </a:lnTo>
                <a:lnTo>
                  <a:pt x="37020" y="870663"/>
                </a:lnTo>
                <a:lnTo>
                  <a:pt x="37196" y="881959"/>
                </a:lnTo>
                <a:lnTo>
                  <a:pt x="38708" y="893539"/>
                </a:lnTo>
                <a:lnTo>
                  <a:pt x="41275" y="905348"/>
                </a:lnTo>
                <a:lnTo>
                  <a:pt x="44616" y="917329"/>
                </a:lnTo>
                <a:lnTo>
                  <a:pt x="48447" y="929424"/>
                </a:lnTo>
                <a:lnTo>
                  <a:pt x="52489" y="941579"/>
                </a:lnTo>
                <a:lnTo>
                  <a:pt x="56457" y="953735"/>
                </a:lnTo>
                <a:lnTo>
                  <a:pt x="60072" y="965837"/>
                </a:lnTo>
                <a:lnTo>
                  <a:pt x="63050" y="977828"/>
                </a:lnTo>
                <a:lnTo>
                  <a:pt x="65111" y="989652"/>
                </a:lnTo>
                <a:lnTo>
                  <a:pt x="65972" y="1001251"/>
                </a:lnTo>
                <a:lnTo>
                  <a:pt x="65351" y="1012571"/>
                </a:lnTo>
                <a:lnTo>
                  <a:pt x="64520" y="1017538"/>
                </a:lnTo>
                <a:lnTo>
                  <a:pt x="61267" y="1029088"/>
                </a:lnTo>
                <a:lnTo>
                  <a:pt x="56462" y="1040565"/>
                </a:lnTo>
                <a:lnTo>
                  <a:pt x="50455" y="1051992"/>
                </a:lnTo>
                <a:lnTo>
                  <a:pt x="43595" y="1063392"/>
                </a:lnTo>
                <a:lnTo>
                  <a:pt x="36233" y="1074785"/>
                </a:lnTo>
                <a:lnTo>
                  <a:pt x="28719" y="1086196"/>
                </a:lnTo>
                <a:lnTo>
                  <a:pt x="21400" y="1097644"/>
                </a:lnTo>
                <a:lnTo>
                  <a:pt x="14629" y="1109154"/>
                </a:lnTo>
                <a:lnTo>
                  <a:pt x="8753" y="1120746"/>
                </a:lnTo>
                <a:lnTo>
                  <a:pt x="4123" y="1132442"/>
                </a:lnTo>
                <a:lnTo>
                  <a:pt x="1089" y="1144266"/>
                </a:lnTo>
                <a:lnTo>
                  <a:pt x="0" y="1156238"/>
                </a:lnTo>
                <a:lnTo>
                  <a:pt x="205" y="1161379"/>
                </a:lnTo>
                <a:lnTo>
                  <a:pt x="2169" y="1173285"/>
                </a:lnTo>
                <a:lnTo>
                  <a:pt x="5929" y="1185051"/>
                </a:lnTo>
                <a:lnTo>
                  <a:pt x="11134" y="1196701"/>
                </a:lnTo>
                <a:lnTo>
                  <a:pt x="17436" y="1208254"/>
                </a:lnTo>
                <a:lnTo>
                  <a:pt x="24484" y="1219735"/>
                </a:lnTo>
                <a:lnTo>
                  <a:pt x="31930" y="1231165"/>
                </a:lnTo>
                <a:lnTo>
                  <a:pt x="39422" y="1242565"/>
                </a:lnTo>
                <a:lnTo>
                  <a:pt x="46612" y="1253959"/>
                </a:lnTo>
                <a:lnTo>
                  <a:pt x="53149" y="1265368"/>
                </a:lnTo>
                <a:lnTo>
                  <a:pt x="58685" y="1276814"/>
                </a:lnTo>
                <a:lnTo>
                  <a:pt x="62869" y="1288319"/>
                </a:lnTo>
                <a:lnTo>
                  <a:pt x="65351" y="1299905"/>
                </a:lnTo>
                <a:lnTo>
                  <a:pt x="65879" y="1314216"/>
                </a:lnTo>
                <a:lnTo>
                  <a:pt x="64679" y="1325881"/>
                </a:lnTo>
                <a:lnTo>
                  <a:pt x="62352" y="1337755"/>
                </a:lnTo>
                <a:lnTo>
                  <a:pt x="59179" y="1349782"/>
                </a:lnTo>
                <a:lnTo>
                  <a:pt x="55444" y="1361905"/>
                </a:lnTo>
                <a:lnTo>
                  <a:pt x="51428" y="1374067"/>
                </a:lnTo>
                <a:lnTo>
                  <a:pt x="47412" y="1386212"/>
                </a:lnTo>
                <a:lnTo>
                  <a:pt x="43678" y="1398284"/>
                </a:lnTo>
                <a:lnTo>
                  <a:pt x="40509" y="1410226"/>
                </a:lnTo>
                <a:lnTo>
                  <a:pt x="38187" y="1421980"/>
                </a:lnTo>
                <a:lnTo>
                  <a:pt x="36992" y="1433491"/>
                </a:lnTo>
                <a:lnTo>
                  <a:pt x="37208" y="1444702"/>
                </a:lnTo>
                <a:lnTo>
                  <a:pt x="39116" y="1455557"/>
                </a:lnTo>
                <a:lnTo>
                  <a:pt x="40639" y="1460454"/>
                </a:lnTo>
                <a:lnTo>
                  <a:pt x="45597" y="1471379"/>
                </a:lnTo>
                <a:lnTo>
                  <a:pt x="52258" y="1481717"/>
                </a:lnTo>
                <a:lnTo>
                  <a:pt x="60290" y="1491580"/>
                </a:lnTo>
                <a:lnTo>
                  <a:pt x="69361" y="1501079"/>
                </a:lnTo>
                <a:lnTo>
                  <a:pt x="79139" y="1510326"/>
                </a:lnTo>
                <a:lnTo>
                  <a:pt x="89293" y="1519432"/>
                </a:lnTo>
                <a:lnTo>
                  <a:pt x="99491" y="1528509"/>
                </a:lnTo>
                <a:lnTo>
                  <a:pt x="109400" y="1537668"/>
                </a:lnTo>
                <a:lnTo>
                  <a:pt x="118690" y="1547022"/>
                </a:lnTo>
                <a:lnTo>
                  <a:pt x="127027" y="1556681"/>
                </a:lnTo>
                <a:lnTo>
                  <a:pt x="134080" y="1566757"/>
                </a:lnTo>
                <a:lnTo>
                  <a:pt x="139518" y="1577361"/>
                </a:lnTo>
                <a:lnTo>
                  <a:pt x="141763" y="1583550"/>
                </a:lnTo>
                <a:lnTo>
                  <a:pt x="144413" y="1594384"/>
                </a:lnTo>
                <a:lnTo>
                  <a:pt x="145912" y="1605783"/>
                </a:lnTo>
                <a:lnTo>
                  <a:pt x="146500" y="1617627"/>
                </a:lnTo>
                <a:lnTo>
                  <a:pt x="146414" y="1629797"/>
                </a:lnTo>
                <a:lnTo>
                  <a:pt x="145893" y="1642176"/>
                </a:lnTo>
                <a:lnTo>
                  <a:pt x="145177" y="1654644"/>
                </a:lnTo>
                <a:lnTo>
                  <a:pt x="144504" y="1667083"/>
                </a:lnTo>
                <a:lnTo>
                  <a:pt x="144113" y="1679374"/>
                </a:lnTo>
                <a:lnTo>
                  <a:pt x="144242" y="1691398"/>
                </a:lnTo>
                <a:lnTo>
                  <a:pt x="145131" y="1703037"/>
                </a:lnTo>
                <a:lnTo>
                  <a:pt x="147017" y="1714172"/>
                </a:lnTo>
                <a:lnTo>
                  <a:pt x="150140" y="1724684"/>
                </a:lnTo>
                <a:lnTo>
                  <a:pt x="154739" y="1734455"/>
                </a:lnTo>
                <a:lnTo>
                  <a:pt x="157468" y="1738760"/>
                </a:lnTo>
                <a:lnTo>
                  <a:pt x="165073" y="1747980"/>
                </a:lnTo>
                <a:lnTo>
                  <a:pt x="174173" y="1756199"/>
                </a:lnTo>
                <a:lnTo>
                  <a:pt x="184478" y="1763611"/>
                </a:lnTo>
                <a:lnTo>
                  <a:pt x="195696" y="1770410"/>
                </a:lnTo>
                <a:lnTo>
                  <a:pt x="207536" y="1776789"/>
                </a:lnTo>
                <a:lnTo>
                  <a:pt x="219705" y="1782943"/>
                </a:lnTo>
                <a:lnTo>
                  <a:pt x="231914" y="1789064"/>
                </a:lnTo>
                <a:lnTo>
                  <a:pt x="243870" y="1795347"/>
                </a:lnTo>
                <a:lnTo>
                  <a:pt x="255282" y="1801986"/>
                </a:lnTo>
                <a:lnTo>
                  <a:pt x="265858" y="1809174"/>
                </a:lnTo>
                <a:lnTo>
                  <a:pt x="275308" y="1817105"/>
                </a:lnTo>
                <a:lnTo>
                  <a:pt x="283340" y="1825974"/>
                </a:lnTo>
                <a:lnTo>
                  <a:pt x="289755" y="1835852"/>
                </a:lnTo>
                <a:lnTo>
                  <a:pt x="294807" y="1846493"/>
                </a:lnTo>
                <a:lnTo>
                  <a:pt x="298923" y="1857960"/>
                </a:lnTo>
                <a:lnTo>
                  <a:pt x="302331" y="1870050"/>
                </a:lnTo>
                <a:lnTo>
                  <a:pt x="305258" y="1882564"/>
                </a:lnTo>
                <a:lnTo>
                  <a:pt x="307931" y="1895301"/>
                </a:lnTo>
                <a:lnTo>
                  <a:pt x="310578" y="1908059"/>
                </a:lnTo>
                <a:lnTo>
                  <a:pt x="313427" y="1920638"/>
                </a:lnTo>
                <a:lnTo>
                  <a:pt x="316704" y="1932837"/>
                </a:lnTo>
                <a:lnTo>
                  <a:pt x="320636" y="1944456"/>
                </a:lnTo>
                <a:lnTo>
                  <a:pt x="325452" y="1955293"/>
                </a:lnTo>
                <a:lnTo>
                  <a:pt x="331379" y="1965147"/>
                </a:lnTo>
                <a:lnTo>
                  <a:pt x="338644" y="1973818"/>
                </a:lnTo>
                <a:lnTo>
                  <a:pt x="347577" y="1981267"/>
                </a:lnTo>
                <a:lnTo>
                  <a:pt x="357462" y="1987159"/>
                </a:lnTo>
                <a:lnTo>
                  <a:pt x="368325" y="1991948"/>
                </a:lnTo>
                <a:lnTo>
                  <a:pt x="379963" y="1995859"/>
                </a:lnTo>
                <a:lnTo>
                  <a:pt x="392177" y="1999121"/>
                </a:lnTo>
                <a:lnTo>
                  <a:pt x="404764" y="2001961"/>
                </a:lnTo>
                <a:lnTo>
                  <a:pt x="417524" y="2004606"/>
                </a:lnTo>
                <a:lnTo>
                  <a:pt x="430257" y="2007284"/>
                </a:lnTo>
                <a:lnTo>
                  <a:pt x="442762" y="2010222"/>
                </a:lnTo>
                <a:lnTo>
                  <a:pt x="454836" y="2013647"/>
                </a:lnTo>
                <a:lnTo>
                  <a:pt x="466280" y="2017787"/>
                </a:lnTo>
                <a:lnTo>
                  <a:pt x="476893" y="2022869"/>
                </a:lnTo>
                <a:lnTo>
                  <a:pt x="486474" y="2029122"/>
                </a:lnTo>
                <a:lnTo>
                  <a:pt x="490407" y="2032376"/>
                </a:lnTo>
                <a:lnTo>
                  <a:pt x="498850" y="2041051"/>
                </a:lnTo>
                <a:lnTo>
                  <a:pt x="506439" y="2051020"/>
                </a:lnTo>
                <a:lnTo>
                  <a:pt x="513369" y="2061990"/>
                </a:lnTo>
                <a:lnTo>
                  <a:pt x="519832" y="2073670"/>
                </a:lnTo>
                <a:lnTo>
                  <a:pt x="526024" y="2085770"/>
                </a:lnTo>
                <a:lnTo>
                  <a:pt x="532137" y="2097996"/>
                </a:lnTo>
                <a:lnTo>
                  <a:pt x="538364" y="2110060"/>
                </a:lnTo>
                <a:lnTo>
                  <a:pt x="544901" y="2121668"/>
                </a:lnTo>
                <a:lnTo>
                  <a:pt x="551940" y="2132529"/>
                </a:lnTo>
                <a:lnTo>
                  <a:pt x="559675" y="2142353"/>
                </a:lnTo>
                <a:lnTo>
                  <a:pt x="568299" y="2150848"/>
                </a:lnTo>
                <a:lnTo>
                  <a:pt x="578007" y="2157723"/>
                </a:lnTo>
                <a:lnTo>
                  <a:pt x="583791" y="2160681"/>
                </a:lnTo>
                <a:lnTo>
                  <a:pt x="594022" y="2164363"/>
                </a:lnTo>
                <a:lnTo>
                  <a:pt x="604923" y="2166713"/>
                </a:lnTo>
                <a:lnTo>
                  <a:pt x="616376" y="2167970"/>
                </a:lnTo>
                <a:lnTo>
                  <a:pt x="628261" y="2168373"/>
                </a:lnTo>
                <a:lnTo>
                  <a:pt x="640461" y="2168161"/>
                </a:lnTo>
                <a:lnTo>
                  <a:pt x="652856" y="2167571"/>
                </a:lnTo>
                <a:lnTo>
                  <a:pt x="665327" y="2166844"/>
                </a:lnTo>
                <a:lnTo>
                  <a:pt x="677756" y="2166217"/>
                </a:lnTo>
                <a:lnTo>
                  <a:pt x="690025" y="2165929"/>
                </a:lnTo>
                <a:lnTo>
                  <a:pt x="702014" y="2166219"/>
                </a:lnTo>
                <a:lnTo>
                  <a:pt x="713604" y="2167325"/>
                </a:lnTo>
                <a:lnTo>
                  <a:pt x="724677" y="2169487"/>
                </a:lnTo>
                <a:lnTo>
                  <a:pt x="735115" y="2172943"/>
                </a:lnTo>
                <a:lnTo>
                  <a:pt x="739737" y="2175059"/>
                </a:lnTo>
                <a:lnTo>
                  <a:pt x="750101" y="2181234"/>
                </a:lnTo>
                <a:lnTo>
                  <a:pt x="759984" y="2188881"/>
                </a:lnTo>
                <a:lnTo>
                  <a:pt x="769497" y="2197670"/>
                </a:lnTo>
                <a:lnTo>
                  <a:pt x="778752" y="2207268"/>
                </a:lnTo>
                <a:lnTo>
                  <a:pt x="787861" y="2217343"/>
                </a:lnTo>
                <a:lnTo>
                  <a:pt x="796935" y="2227564"/>
                </a:lnTo>
                <a:lnTo>
                  <a:pt x="806086" y="2237598"/>
                </a:lnTo>
                <a:lnTo>
                  <a:pt x="815426" y="2247114"/>
                </a:lnTo>
                <a:lnTo>
                  <a:pt x="825067" y="2255780"/>
                </a:lnTo>
                <a:lnTo>
                  <a:pt x="835119" y="2263265"/>
                </a:lnTo>
                <a:lnTo>
                  <a:pt x="845694" y="2269235"/>
                </a:lnTo>
                <a:lnTo>
                  <a:pt x="856905" y="2273360"/>
                </a:lnTo>
                <a:lnTo>
                  <a:pt x="870654" y="2275476"/>
                </a:lnTo>
                <a:lnTo>
                  <a:pt x="881950" y="2275297"/>
                </a:lnTo>
                <a:lnTo>
                  <a:pt x="893531" y="2273781"/>
                </a:lnTo>
                <a:lnTo>
                  <a:pt x="905341" y="2271211"/>
                </a:lnTo>
                <a:lnTo>
                  <a:pt x="917322" y="2267869"/>
                </a:lnTo>
                <a:lnTo>
                  <a:pt x="929418" y="2264035"/>
                </a:lnTo>
                <a:lnTo>
                  <a:pt x="941574" y="2259992"/>
                </a:lnTo>
                <a:lnTo>
                  <a:pt x="953731" y="2256022"/>
                </a:lnTo>
                <a:lnTo>
                  <a:pt x="965834" y="2252406"/>
                </a:lnTo>
                <a:lnTo>
                  <a:pt x="977826" y="2249427"/>
                </a:lnTo>
                <a:lnTo>
                  <a:pt x="989650" y="2247366"/>
                </a:lnTo>
                <a:lnTo>
                  <a:pt x="1001251" y="2246504"/>
                </a:lnTo>
                <a:lnTo>
                  <a:pt x="1012571" y="2247125"/>
                </a:lnTo>
                <a:lnTo>
                  <a:pt x="1017538" y="2247956"/>
                </a:lnTo>
                <a:lnTo>
                  <a:pt x="1029088" y="2251210"/>
                </a:lnTo>
                <a:lnTo>
                  <a:pt x="1040565" y="2256015"/>
                </a:lnTo>
                <a:lnTo>
                  <a:pt x="1051992" y="2262022"/>
                </a:lnTo>
                <a:lnTo>
                  <a:pt x="1063392" y="2268881"/>
                </a:lnTo>
                <a:lnTo>
                  <a:pt x="1074785" y="2276243"/>
                </a:lnTo>
                <a:lnTo>
                  <a:pt x="1086196" y="2283758"/>
                </a:lnTo>
                <a:lnTo>
                  <a:pt x="1097644" y="2291076"/>
                </a:lnTo>
                <a:lnTo>
                  <a:pt x="1109154" y="2297848"/>
                </a:lnTo>
                <a:lnTo>
                  <a:pt x="1120746" y="2303723"/>
                </a:lnTo>
                <a:lnTo>
                  <a:pt x="1132442" y="2308353"/>
                </a:lnTo>
                <a:lnTo>
                  <a:pt x="1144266" y="2311387"/>
                </a:lnTo>
                <a:lnTo>
                  <a:pt x="1156238" y="2312476"/>
                </a:lnTo>
                <a:lnTo>
                  <a:pt x="1161378" y="2312271"/>
                </a:lnTo>
                <a:lnTo>
                  <a:pt x="1173281" y="2310307"/>
                </a:lnTo>
                <a:lnTo>
                  <a:pt x="1185046" y="2306547"/>
                </a:lnTo>
                <a:lnTo>
                  <a:pt x="1196695" y="2301342"/>
                </a:lnTo>
                <a:lnTo>
                  <a:pt x="1208248" y="2295040"/>
                </a:lnTo>
                <a:lnTo>
                  <a:pt x="1219729" y="2287992"/>
                </a:lnTo>
                <a:lnTo>
                  <a:pt x="1231160" y="2280547"/>
                </a:lnTo>
                <a:lnTo>
                  <a:pt x="1242561" y="2273055"/>
                </a:lnTo>
                <a:lnTo>
                  <a:pt x="1253956" y="2265865"/>
                </a:lnTo>
                <a:lnTo>
                  <a:pt x="1265366" y="2259327"/>
                </a:lnTo>
                <a:lnTo>
                  <a:pt x="1276813" y="2253792"/>
                </a:lnTo>
                <a:lnTo>
                  <a:pt x="1288319" y="2249608"/>
                </a:lnTo>
                <a:lnTo>
                  <a:pt x="1299905" y="2247125"/>
                </a:lnTo>
                <a:lnTo>
                  <a:pt x="1314226" y="2246598"/>
                </a:lnTo>
                <a:lnTo>
                  <a:pt x="1325890" y="2247799"/>
                </a:lnTo>
                <a:lnTo>
                  <a:pt x="1337764" y="2250127"/>
                </a:lnTo>
                <a:lnTo>
                  <a:pt x="1349790" y="2253299"/>
                </a:lnTo>
                <a:lnTo>
                  <a:pt x="1361912" y="2257035"/>
                </a:lnTo>
                <a:lnTo>
                  <a:pt x="1374075" y="2261051"/>
                </a:lnTo>
                <a:lnTo>
                  <a:pt x="1386220" y="2265066"/>
                </a:lnTo>
                <a:lnTo>
                  <a:pt x="1398292" y="2268799"/>
                </a:lnTo>
                <a:lnTo>
                  <a:pt x="1410234" y="2271968"/>
                </a:lnTo>
                <a:lnTo>
                  <a:pt x="1421989" y="2274290"/>
                </a:lnTo>
                <a:lnTo>
                  <a:pt x="1433501" y="2275484"/>
                </a:lnTo>
                <a:lnTo>
                  <a:pt x="1444714" y="2275268"/>
                </a:lnTo>
                <a:lnTo>
                  <a:pt x="1455571" y="2273360"/>
                </a:lnTo>
                <a:lnTo>
                  <a:pt x="1460459" y="2271840"/>
                </a:lnTo>
                <a:lnTo>
                  <a:pt x="1471385" y="2266884"/>
                </a:lnTo>
                <a:lnTo>
                  <a:pt x="1481723" y="2260223"/>
                </a:lnTo>
                <a:lnTo>
                  <a:pt x="1491585" y="2252192"/>
                </a:lnTo>
                <a:lnTo>
                  <a:pt x="1501084" y="2243120"/>
                </a:lnTo>
                <a:lnTo>
                  <a:pt x="1510330" y="2233341"/>
                </a:lnTo>
                <a:lnTo>
                  <a:pt x="1519435" y="2223187"/>
                </a:lnTo>
                <a:lnTo>
                  <a:pt x="1528511" y="2212988"/>
                </a:lnTo>
                <a:lnTo>
                  <a:pt x="1537669" y="2203078"/>
                </a:lnTo>
                <a:lnTo>
                  <a:pt x="1547022" y="2193788"/>
                </a:lnTo>
                <a:lnTo>
                  <a:pt x="1556680" y="2185450"/>
                </a:lnTo>
                <a:lnTo>
                  <a:pt x="1566756" y="2178395"/>
                </a:lnTo>
                <a:lnTo>
                  <a:pt x="1577361" y="2172957"/>
                </a:lnTo>
                <a:lnTo>
                  <a:pt x="1583539" y="2170715"/>
                </a:lnTo>
                <a:lnTo>
                  <a:pt x="1594373" y="2168064"/>
                </a:lnTo>
                <a:lnTo>
                  <a:pt x="1605772" y="2166564"/>
                </a:lnTo>
                <a:lnTo>
                  <a:pt x="1617615" y="2165976"/>
                </a:lnTo>
                <a:lnTo>
                  <a:pt x="1629785" y="2166062"/>
                </a:lnTo>
                <a:lnTo>
                  <a:pt x="1642163" y="2166582"/>
                </a:lnTo>
                <a:lnTo>
                  <a:pt x="1654631" y="2167298"/>
                </a:lnTo>
                <a:lnTo>
                  <a:pt x="1667069" y="2167971"/>
                </a:lnTo>
                <a:lnTo>
                  <a:pt x="1679360" y="2168363"/>
                </a:lnTo>
                <a:lnTo>
                  <a:pt x="1691384" y="2168234"/>
                </a:lnTo>
                <a:lnTo>
                  <a:pt x="1703022" y="2167346"/>
                </a:lnTo>
                <a:lnTo>
                  <a:pt x="1714157" y="2165459"/>
                </a:lnTo>
                <a:lnTo>
                  <a:pt x="1724670" y="2162336"/>
                </a:lnTo>
                <a:lnTo>
                  <a:pt x="1734441" y="2157737"/>
                </a:lnTo>
                <a:lnTo>
                  <a:pt x="1738753" y="2155004"/>
                </a:lnTo>
                <a:lnTo>
                  <a:pt x="1747975" y="2147399"/>
                </a:lnTo>
                <a:lnTo>
                  <a:pt x="1756196" y="2138298"/>
                </a:lnTo>
                <a:lnTo>
                  <a:pt x="1763609" y="2127993"/>
                </a:lnTo>
                <a:lnTo>
                  <a:pt x="1770409" y="2116775"/>
                </a:lnTo>
                <a:lnTo>
                  <a:pt x="1776789" y="2104936"/>
                </a:lnTo>
                <a:lnTo>
                  <a:pt x="1782943" y="2092767"/>
                </a:lnTo>
                <a:lnTo>
                  <a:pt x="1789065" y="2080559"/>
                </a:lnTo>
                <a:lnTo>
                  <a:pt x="1795348" y="2068604"/>
                </a:lnTo>
                <a:lnTo>
                  <a:pt x="1801987" y="2057192"/>
                </a:lnTo>
                <a:lnTo>
                  <a:pt x="1809175" y="2046617"/>
                </a:lnTo>
                <a:lnTo>
                  <a:pt x="1817106" y="2037167"/>
                </a:lnTo>
                <a:lnTo>
                  <a:pt x="1825974" y="2029136"/>
                </a:lnTo>
                <a:lnTo>
                  <a:pt x="1835851" y="2022721"/>
                </a:lnTo>
                <a:lnTo>
                  <a:pt x="1846492" y="2017670"/>
                </a:lnTo>
                <a:lnTo>
                  <a:pt x="1857959" y="2013553"/>
                </a:lnTo>
                <a:lnTo>
                  <a:pt x="1870050" y="2010146"/>
                </a:lnTo>
                <a:lnTo>
                  <a:pt x="1882564" y="2007219"/>
                </a:lnTo>
                <a:lnTo>
                  <a:pt x="1895300" y="2004545"/>
                </a:lnTo>
                <a:lnTo>
                  <a:pt x="1908059" y="2001898"/>
                </a:lnTo>
                <a:lnTo>
                  <a:pt x="1920638" y="1999050"/>
                </a:lnTo>
                <a:lnTo>
                  <a:pt x="1932837" y="1995773"/>
                </a:lnTo>
                <a:lnTo>
                  <a:pt x="1944456" y="1991840"/>
                </a:lnTo>
                <a:lnTo>
                  <a:pt x="1955292" y="1987024"/>
                </a:lnTo>
                <a:lnTo>
                  <a:pt x="1965147" y="1981097"/>
                </a:lnTo>
                <a:lnTo>
                  <a:pt x="1973818" y="1973832"/>
                </a:lnTo>
                <a:lnTo>
                  <a:pt x="1981265" y="1964901"/>
                </a:lnTo>
                <a:lnTo>
                  <a:pt x="1987158" y="1955015"/>
                </a:lnTo>
                <a:lnTo>
                  <a:pt x="1991947" y="1944153"/>
                </a:lnTo>
                <a:lnTo>
                  <a:pt x="1995858" y="1932514"/>
                </a:lnTo>
                <a:lnTo>
                  <a:pt x="1999120" y="1920301"/>
                </a:lnTo>
                <a:lnTo>
                  <a:pt x="2001960" y="1907713"/>
                </a:lnTo>
                <a:lnTo>
                  <a:pt x="2004605" y="1894953"/>
                </a:lnTo>
                <a:lnTo>
                  <a:pt x="2007283" y="1882220"/>
                </a:lnTo>
                <a:lnTo>
                  <a:pt x="2010221" y="1869715"/>
                </a:lnTo>
                <a:lnTo>
                  <a:pt x="2013646" y="1857640"/>
                </a:lnTo>
                <a:lnTo>
                  <a:pt x="2017786" y="1846196"/>
                </a:lnTo>
                <a:lnTo>
                  <a:pt x="2022868" y="1835583"/>
                </a:lnTo>
                <a:lnTo>
                  <a:pt x="2029120" y="1826002"/>
                </a:lnTo>
                <a:lnTo>
                  <a:pt x="2032375" y="1822069"/>
                </a:lnTo>
                <a:lnTo>
                  <a:pt x="2041051" y="1813627"/>
                </a:lnTo>
                <a:lnTo>
                  <a:pt x="2051019" y="1806038"/>
                </a:lnTo>
                <a:lnTo>
                  <a:pt x="2061990" y="1799110"/>
                </a:lnTo>
                <a:lnTo>
                  <a:pt x="2073670" y="1792647"/>
                </a:lnTo>
                <a:lnTo>
                  <a:pt x="2085770" y="1786457"/>
                </a:lnTo>
                <a:lnTo>
                  <a:pt x="2097997" y="1780345"/>
                </a:lnTo>
                <a:lnTo>
                  <a:pt x="2110060" y="1774118"/>
                </a:lnTo>
                <a:lnTo>
                  <a:pt x="2121668" y="1767581"/>
                </a:lnTo>
                <a:lnTo>
                  <a:pt x="2132529" y="1760542"/>
                </a:lnTo>
                <a:lnTo>
                  <a:pt x="2142353" y="1752806"/>
                </a:lnTo>
                <a:lnTo>
                  <a:pt x="2150848" y="1744180"/>
                </a:lnTo>
                <a:lnTo>
                  <a:pt x="2157722" y="1734469"/>
                </a:lnTo>
                <a:lnTo>
                  <a:pt x="2160680" y="1728684"/>
                </a:lnTo>
                <a:lnTo>
                  <a:pt x="2164362" y="1718454"/>
                </a:lnTo>
                <a:lnTo>
                  <a:pt x="2166712" y="1707552"/>
                </a:lnTo>
                <a:lnTo>
                  <a:pt x="2167970" y="1696100"/>
                </a:lnTo>
                <a:lnTo>
                  <a:pt x="2168373" y="1684215"/>
                </a:lnTo>
                <a:lnTo>
                  <a:pt x="2168161" y="1672015"/>
                </a:lnTo>
                <a:lnTo>
                  <a:pt x="2167571" y="1659620"/>
                </a:lnTo>
                <a:lnTo>
                  <a:pt x="2166844" y="1647149"/>
                </a:lnTo>
                <a:lnTo>
                  <a:pt x="2166217" y="1634720"/>
                </a:lnTo>
                <a:lnTo>
                  <a:pt x="2165929" y="1622452"/>
                </a:lnTo>
                <a:lnTo>
                  <a:pt x="2166219" y="1610463"/>
                </a:lnTo>
                <a:lnTo>
                  <a:pt x="2167325" y="1598872"/>
                </a:lnTo>
                <a:lnTo>
                  <a:pt x="2169487" y="1587799"/>
                </a:lnTo>
                <a:lnTo>
                  <a:pt x="2172943" y="1577361"/>
                </a:lnTo>
                <a:lnTo>
                  <a:pt x="2175059" y="1572738"/>
                </a:lnTo>
                <a:lnTo>
                  <a:pt x="2181233" y="1562375"/>
                </a:lnTo>
                <a:lnTo>
                  <a:pt x="2188881" y="1552492"/>
                </a:lnTo>
                <a:lnTo>
                  <a:pt x="2197670" y="1542979"/>
                </a:lnTo>
                <a:lnTo>
                  <a:pt x="2207267" y="1533724"/>
                </a:lnTo>
                <a:lnTo>
                  <a:pt x="2217343" y="1524615"/>
                </a:lnTo>
                <a:lnTo>
                  <a:pt x="2227563" y="1515541"/>
                </a:lnTo>
                <a:lnTo>
                  <a:pt x="2237598" y="1506390"/>
                </a:lnTo>
                <a:lnTo>
                  <a:pt x="2247114" y="1497050"/>
                </a:lnTo>
                <a:lnTo>
                  <a:pt x="2255780" y="1487409"/>
                </a:lnTo>
                <a:lnTo>
                  <a:pt x="2263265" y="1477357"/>
                </a:lnTo>
                <a:lnTo>
                  <a:pt x="2269235" y="1466782"/>
                </a:lnTo>
                <a:lnTo>
                  <a:pt x="2273360" y="1455571"/>
                </a:lnTo>
                <a:lnTo>
                  <a:pt x="2274037" y="1452777"/>
                </a:lnTo>
                <a:lnTo>
                  <a:pt x="2275476" y="1441822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id-ID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546096"/>
            <a:ext cx="188865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anose="04020705040A02060702" pitchFamily="82" charset="0"/>
              </a:rPr>
              <a:t>PROJECT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2910" y="980088"/>
            <a:ext cx="180209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anose="04020705040A02060702" pitchFamily="82" charset="0"/>
              </a:rPr>
              <a:t>4SC2</a:t>
            </a:r>
            <a:endParaRPr lang="en-US" sz="5400" b="1" dirty="0">
              <a:ln w="1270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472" y="1891277"/>
            <a:ext cx="1571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anose="04020705040A02060702" pitchFamily="82" charset="0"/>
              </a:rPr>
              <a:t>15 APRIL 2016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0034" y="285728"/>
            <a:ext cx="8229600" cy="1143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Adobe Ming Std L" pitchFamily="18" charset="-128"/>
                <a:ea typeface="Adobe Ming Std L" pitchFamily="18" charset="-128"/>
                <a:cs typeface="+mj-cs"/>
              </a:rPr>
              <a:t>What is JSP ?</a:t>
            </a:r>
            <a:endParaRPr kumimoji="0" lang="id-ID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Adobe Ming Std L" pitchFamily="18" charset="-128"/>
              <a:ea typeface="Adobe Ming Std L" pitchFamily="18" charset="-128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000240"/>
            <a:ext cx="8329642" cy="419736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lIns="91440" tIns="45720" rIns="91440" bIns="45720" numCol="2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2643182"/>
            <a:ext cx="6858048" cy="2231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JSP or Java Server Page is a script language to web programming like server side</a:t>
            </a:r>
            <a:endParaRPr lang="id-ID" sz="3200" b="1" dirty="0">
              <a:solidFill>
                <a:schemeClr val="accent6">
                  <a:lumMod val="50000"/>
                </a:schemeClr>
              </a:solidFill>
              <a:latin typeface="Adobe Song Std L" pitchFamily="18" charset="-128"/>
              <a:ea typeface="Adobe Song Std L" pitchFamily="18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0034" y="285728"/>
            <a:ext cx="8229600" cy="1143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Ming Std L" pitchFamily="18" charset="-128"/>
                <a:ea typeface="Adobe Ming Std L" pitchFamily="18" charset="-128"/>
                <a:cs typeface="+mj-cs"/>
              </a:rPr>
              <a:t>System Analysis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Ming Std L" pitchFamily="18" charset="-128"/>
              <a:ea typeface="Adobe Ming Std L" pitchFamily="18" charset="-128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000240"/>
            <a:ext cx="8329642" cy="419736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lIns="91440" tIns="45720" rIns="91440" bIns="45720" numCol="2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3143248"/>
            <a:ext cx="7619394" cy="1900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2000" dirty="0" smtClean="0">
                <a:latin typeface="Adobe Hebrew" pitchFamily="18" charset="-79"/>
                <a:cs typeface="Adobe Hebrew" pitchFamily="18" charset="-79"/>
              </a:rPr>
              <a:t>College Enrollment Web Based Application is a web based application</a:t>
            </a:r>
            <a:endParaRPr lang="en-US" sz="2000" dirty="0" smtClean="0">
              <a:latin typeface="Adobe Hebrew" pitchFamily="18" charset="-79"/>
              <a:cs typeface="Adobe Hebrew" pitchFamily="18" charset="-79"/>
            </a:endParaRPr>
          </a:p>
          <a:p>
            <a:pPr algn="ctr">
              <a:lnSpc>
                <a:spcPct val="150000"/>
              </a:lnSpc>
            </a:pPr>
            <a:r>
              <a:rPr lang="id-ID" sz="2000" dirty="0" smtClean="0">
                <a:latin typeface="Adobe Hebrew" pitchFamily="18" charset="-79"/>
                <a:cs typeface="Adobe Hebrew" pitchFamily="18" charset="-79"/>
              </a:rPr>
              <a:t> that provides</a:t>
            </a:r>
            <a:r>
              <a:rPr lang="en-US" sz="2000" dirty="0" smtClean="0">
                <a:latin typeface="Adobe Hebrew" pitchFamily="18" charset="-79"/>
                <a:cs typeface="Adobe Hebrew" pitchFamily="18" charset="-79"/>
              </a:rPr>
              <a:t> </a:t>
            </a:r>
            <a:r>
              <a:rPr lang="id-ID" sz="2000" dirty="0" smtClean="0">
                <a:latin typeface="Adobe Hebrew" pitchFamily="18" charset="-79"/>
                <a:cs typeface="Adobe Hebrew" pitchFamily="18" charset="-79"/>
              </a:rPr>
              <a:t>for college enrollment </a:t>
            </a:r>
            <a:r>
              <a:rPr lang="en-US" sz="2000" dirty="0" smtClean="0">
                <a:latin typeface="Adobe Hebrew" pitchFamily="18" charset="-79"/>
                <a:cs typeface="Adobe Hebrew" pitchFamily="18" charset="-79"/>
              </a:rPr>
              <a:t> </a:t>
            </a:r>
            <a:r>
              <a:rPr lang="id-ID" sz="2000" dirty="0" smtClean="0">
                <a:latin typeface="Adobe Hebrew" pitchFamily="18" charset="-79"/>
                <a:cs typeface="Adobe Hebrew" pitchFamily="18" charset="-79"/>
              </a:rPr>
              <a:t>over the web. </a:t>
            </a:r>
            <a:endParaRPr lang="en-US" sz="2000" dirty="0" smtClean="0">
              <a:latin typeface="Adobe Hebrew" pitchFamily="18" charset="-79"/>
              <a:cs typeface="Adobe Hebrew" pitchFamily="18" charset="-79"/>
            </a:endParaRP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latin typeface="Adobe Hebrew" pitchFamily="18" charset="-79"/>
                <a:cs typeface="Adobe Hebrew" pitchFamily="18" charset="-79"/>
              </a:rPr>
              <a:t>This web consists of the frontend accessed by student 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latin typeface="Adobe Hebrew" pitchFamily="18" charset="-79"/>
                <a:cs typeface="Adobe Hebrew" pitchFamily="18" charset="-79"/>
              </a:rPr>
              <a:t>and the backend accessed by administrator and staff.</a:t>
            </a:r>
            <a:endParaRPr lang="id-ID" sz="2000" dirty="0">
              <a:latin typeface="Adobe Hebrew" pitchFamily="18" charset="-79"/>
              <a:cs typeface="Adobe Hebrew" pitchFamily="18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2800" dirty="0" smtClean="0">
                <a:latin typeface="Adobe Ming Std L" pitchFamily="18" charset="-128"/>
                <a:ea typeface="Adobe Ming Std L" pitchFamily="18" charset="-128"/>
              </a:rPr>
              <a:t>College Enrollment Web Based Application</a:t>
            </a:r>
            <a:endParaRPr lang="id-ID" sz="2800" dirty="0">
              <a:latin typeface="Adobe Ming Std L" pitchFamily="18" charset="-128"/>
              <a:ea typeface="Adobe Ming Std L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928802"/>
            <a:ext cx="8329642" cy="4197361"/>
          </a:xfrm>
          <a:blipFill>
            <a:blip r:embed="rId2"/>
            <a:tile tx="0" ty="0" sx="100000" sy="100000" flip="none" algn="tl"/>
          </a:blipFill>
        </p:spPr>
        <p:txBody>
          <a:bodyPr numCol="2">
            <a:normAutofit/>
          </a:bodyPr>
          <a:lstStyle/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642910" y="2071678"/>
            <a:ext cx="1071570" cy="121444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877512" y="329166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Admin</a:t>
            </a:r>
            <a:endParaRPr lang="id-ID" b="1" dirty="0"/>
          </a:p>
        </p:txBody>
      </p:sp>
      <p:sp>
        <p:nvSpPr>
          <p:cNvPr id="8" name="Right Arrow 7"/>
          <p:cNvSpPr/>
          <p:nvPr/>
        </p:nvSpPr>
        <p:spPr>
          <a:xfrm>
            <a:off x="1928794" y="2428868"/>
            <a:ext cx="785818" cy="42862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id-ID" b="1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00364" y="2071678"/>
            <a:ext cx="2571768" cy="8572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Account Data</a:t>
            </a:r>
            <a:endParaRPr lang="id-ID" dirty="0"/>
          </a:p>
        </p:txBody>
      </p:sp>
      <p:sp>
        <p:nvSpPr>
          <p:cNvPr id="10" name="Rounded Rectangle 9"/>
          <p:cNvSpPr/>
          <p:nvPr/>
        </p:nvSpPr>
        <p:spPr>
          <a:xfrm>
            <a:off x="3000364" y="3071810"/>
            <a:ext cx="2571768" cy="8572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Student Data</a:t>
            </a:r>
            <a:endParaRPr lang="id-ID" dirty="0"/>
          </a:p>
        </p:txBody>
      </p:sp>
      <p:sp>
        <p:nvSpPr>
          <p:cNvPr id="11" name="Rounded Rectangle 10"/>
          <p:cNvSpPr/>
          <p:nvPr/>
        </p:nvSpPr>
        <p:spPr>
          <a:xfrm>
            <a:off x="3000364" y="4071942"/>
            <a:ext cx="2571768" cy="8572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Description Data</a:t>
            </a:r>
            <a:endParaRPr lang="id-ID" dirty="0"/>
          </a:p>
        </p:txBody>
      </p:sp>
      <p:sp>
        <p:nvSpPr>
          <p:cNvPr id="12" name="Rounded Rectangle 11"/>
          <p:cNvSpPr/>
          <p:nvPr/>
        </p:nvSpPr>
        <p:spPr>
          <a:xfrm>
            <a:off x="3000364" y="5072074"/>
            <a:ext cx="2571768" cy="8572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Major Data</a:t>
            </a:r>
            <a:endParaRPr lang="id-ID" dirty="0"/>
          </a:p>
        </p:txBody>
      </p:sp>
      <p:graphicFrame>
        <p:nvGraphicFramePr>
          <p:cNvPr id="17" name="Diagram 16"/>
          <p:cNvGraphicFramePr/>
          <p:nvPr/>
        </p:nvGraphicFramePr>
        <p:xfrm>
          <a:off x="5929322" y="2071678"/>
          <a:ext cx="2547966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8" name="Diagram 17"/>
          <p:cNvGraphicFramePr/>
          <p:nvPr/>
        </p:nvGraphicFramePr>
        <p:xfrm>
          <a:off x="5929322" y="3214686"/>
          <a:ext cx="1643074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9" name="Diagram 18"/>
          <p:cNvGraphicFramePr/>
          <p:nvPr/>
        </p:nvGraphicFramePr>
        <p:xfrm>
          <a:off x="5929322" y="5072074"/>
          <a:ext cx="2547966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20" name="Diagram 19"/>
          <p:cNvGraphicFramePr/>
          <p:nvPr/>
        </p:nvGraphicFramePr>
        <p:xfrm>
          <a:off x="5929322" y="4286256"/>
          <a:ext cx="642942" cy="428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Graphic spid="17" grpId="0">
        <p:bldAsOne/>
      </p:bldGraphic>
      <p:bldGraphic spid="18" grpId="0">
        <p:bldAsOne/>
      </p:bldGraphic>
      <p:bldGraphic spid="19" grpId="0">
        <p:bldAsOne/>
      </p:bldGraphic>
      <p:bldGraphic spid="2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2800" dirty="0" smtClean="0">
                <a:latin typeface="Adobe Ming Std L" pitchFamily="18" charset="-128"/>
                <a:ea typeface="Adobe Ming Std L" pitchFamily="18" charset="-128"/>
              </a:rPr>
              <a:t>College Enrollment Web Based Application</a:t>
            </a:r>
            <a:endParaRPr lang="id-ID" sz="2800" dirty="0">
              <a:latin typeface="Adobe Ming Std L" pitchFamily="18" charset="-128"/>
              <a:ea typeface="Adobe Ming Std L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928802"/>
            <a:ext cx="8329642" cy="4197361"/>
          </a:xfrm>
          <a:blipFill>
            <a:blip r:embed="rId2"/>
            <a:tile tx="0" ty="0" sx="100000" sy="100000" flip="none" algn="tl"/>
          </a:blipFill>
        </p:spPr>
        <p:txBody>
          <a:bodyPr numCol="2">
            <a:normAutofit/>
          </a:bodyPr>
          <a:lstStyle/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642910" y="2071678"/>
            <a:ext cx="1071570" cy="121444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877512" y="3291664"/>
            <a:ext cx="63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Staff</a:t>
            </a:r>
            <a:endParaRPr lang="id-ID" b="1" dirty="0"/>
          </a:p>
        </p:txBody>
      </p:sp>
      <p:sp>
        <p:nvSpPr>
          <p:cNvPr id="8" name="Right Arrow 7"/>
          <p:cNvSpPr/>
          <p:nvPr/>
        </p:nvSpPr>
        <p:spPr>
          <a:xfrm>
            <a:off x="1928794" y="2428868"/>
            <a:ext cx="785818" cy="42862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id-ID" b="1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79646" y="2143116"/>
            <a:ext cx="2571768" cy="8572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Student Data</a:t>
            </a:r>
            <a:endParaRPr lang="id-ID" dirty="0"/>
          </a:p>
        </p:txBody>
      </p:sp>
      <p:sp>
        <p:nvSpPr>
          <p:cNvPr id="10" name="Rounded Rectangle 9"/>
          <p:cNvSpPr/>
          <p:nvPr/>
        </p:nvSpPr>
        <p:spPr>
          <a:xfrm>
            <a:off x="3000364" y="4929198"/>
            <a:ext cx="2571768" cy="8572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Major Data</a:t>
            </a:r>
            <a:endParaRPr lang="id-ID" dirty="0"/>
          </a:p>
        </p:txBody>
      </p:sp>
      <p:sp>
        <p:nvSpPr>
          <p:cNvPr id="13" name="Rounded Rectangle 12"/>
          <p:cNvSpPr/>
          <p:nvPr/>
        </p:nvSpPr>
        <p:spPr>
          <a:xfrm>
            <a:off x="3000364" y="3500438"/>
            <a:ext cx="2571768" cy="8572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Description Data</a:t>
            </a:r>
            <a:endParaRPr lang="id-ID" dirty="0"/>
          </a:p>
        </p:txBody>
      </p:sp>
      <p:graphicFrame>
        <p:nvGraphicFramePr>
          <p:cNvPr id="17" name="Diagram 16"/>
          <p:cNvGraphicFramePr/>
          <p:nvPr/>
        </p:nvGraphicFramePr>
        <p:xfrm>
          <a:off x="5786446" y="4929198"/>
          <a:ext cx="2547966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8" name="Diagram 17"/>
          <p:cNvGraphicFramePr/>
          <p:nvPr/>
        </p:nvGraphicFramePr>
        <p:xfrm>
          <a:off x="5786446" y="2285992"/>
          <a:ext cx="1643074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9" name="Diagram 18"/>
          <p:cNvGraphicFramePr/>
          <p:nvPr/>
        </p:nvGraphicFramePr>
        <p:xfrm>
          <a:off x="5786446" y="3643314"/>
          <a:ext cx="642942" cy="428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Graphic spid="17" grpId="0">
        <p:bldAsOne/>
      </p:bldGraphic>
      <p:bldGraphic spid="18" grpId="0">
        <p:bldAsOne/>
      </p:bldGraphic>
      <p:bldGraphic spid="1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2800" dirty="0" smtClean="0">
                <a:latin typeface="Adobe Ming Std L" pitchFamily="18" charset="-128"/>
                <a:ea typeface="Adobe Ming Std L" pitchFamily="18" charset="-128"/>
              </a:rPr>
              <a:t>College Enrollment Web Based Application</a:t>
            </a:r>
            <a:endParaRPr lang="id-ID" sz="2800" dirty="0">
              <a:latin typeface="Adobe Ming Std L" pitchFamily="18" charset="-128"/>
              <a:ea typeface="Adobe Ming Std L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928802"/>
            <a:ext cx="8329642" cy="4197361"/>
          </a:xfrm>
          <a:blipFill>
            <a:blip r:embed="rId2"/>
            <a:tile tx="0" ty="0" sx="100000" sy="100000" flip="none" algn="tl"/>
          </a:blipFill>
        </p:spPr>
        <p:txBody>
          <a:bodyPr numCol="2">
            <a:normAutofit/>
          </a:bodyPr>
          <a:lstStyle/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642910" y="2071678"/>
            <a:ext cx="1071570" cy="12144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714348" y="3286124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</a:t>
            </a:r>
            <a:endParaRPr lang="id-ID" b="1" dirty="0"/>
          </a:p>
        </p:txBody>
      </p:sp>
      <p:sp>
        <p:nvSpPr>
          <p:cNvPr id="8" name="Right Arrow 7"/>
          <p:cNvSpPr/>
          <p:nvPr/>
        </p:nvSpPr>
        <p:spPr>
          <a:xfrm>
            <a:off x="1928794" y="2428868"/>
            <a:ext cx="785818" cy="42862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id-ID" b="1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79646" y="2143116"/>
            <a:ext cx="2571768" cy="8572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Description Data</a:t>
            </a:r>
            <a:endParaRPr lang="id-ID" dirty="0"/>
          </a:p>
        </p:txBody>
      </p:sp>
      <p:sp>
        <p:nvSpPr>
          <p:cNvPr id="13" name="Rounded Rectangle 12"/>
          <p:cNvSpPr/>
          <p:nvPr/>
        </p:nvSpPr>
        <p:spPr>
          <a:xfrm>
            <a:off x="3000364" y="3429000"/>
            <a:ext cx="2571768" cy="8572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Major Data</a:t>
            </a:r>
            <a:endParaRPr lang="id-ID" dirty="0"/>
          </a:p>
        </p:txBody>
      </p:sp>
      <p:sp>
        <p:nvSpPr>
          <p:cNvPr id="14" name="Rounded Rectangle 13"/>
          <p:cNvSpPr/>
          <p:nvPr/>
        </p:nvSpPr>
        <p:spPr>
          <a:xfrm>
            <a:off x="3000364" y="4714884"/>
            <a:ext cx="2571768" cy="8572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>
            <a:spLocks/>
          </p:cNvSpPr>
          <p:nvPr/>
        </p:nvSpPr>
        <p:spPr>
          <a:xfrm>
            <a:off x="457200" y="928670"/>
            <a:ext cx="8329642" cy="526893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lIns="91440" tIns="45720" rIns="91440" bIns="45720" numCol="2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00166" y="1928802"/>
            <a:ext cx="63385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  <a:latin typeface="Adobe Garamond Pro" pitchFamily="18" charset="0"/>
              </a:rPr>
              <a:t>Let us run the web </a:t>
            </a:r>
            <a:endParaRPr lang="id-ID" sz="6000" b="1" dirty="0">
              <a:solidFill>
                <a:schemeClr val="accent6">
                  <a:lumMod val="50000"/>
                </a:schemeClr>
              </a:solidFill>
              <a:latin typeface="Adobe Garamond Pr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1760</TotalTime>
  <Words>141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College Enrollment Web Based Application</vt:lpstr>
      <vt:lpstr>PowerPoint Presentation</vt:lpstr>
      <vt:lpstr>PowerPoint Presentation</vt:lpstr>
      <vt:lpstr>College Enrollment Web Based Application</vt:lpstr>
      <vt:lpstr>College Enrollment Web Based Application</vt:lpstr>
      <vt:lpstr>College Enrollment Web Based Application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Fingerprint Recognition Technology Architecture</dc:title>
  <dc:creator>INTELAMD</dc:creator>
  <cp:lastModifiedBy>ismail - [2010]</cp:lastModifiedBy>
  <cp:revision>158</cp:revision>
  <dcterms:created xsi:type="dcterms:W3CDTF">2015-09-03T03:40:21Z</dcterms:created>
  <dcterms:modified xsi:type="dcterms:W3CDTF">2016-04-15T06:16:40Z</dcterms:modified>
</cp:coreProperties>
</file>