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 id="260" r:id="rId6"/>
    <p:sldId id="261" r:id="rId7"/>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808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59" d="100"/>
          <a:sy n="59" d="100"/>
        </p:scale>
        <p:origin x="1140" y="5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id-ID"/>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68F3D0E6-E5BB-4411-928C-A65823F4BE35}" type="datetimeFigureOut">
              <a:rPr lang="id-ID" smtClean="0"/>
              <a:t>30/03/2016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9EF636B-C594-4DB3-9239-4A662EBD3383}" type="slidenum">
              <a:rPr lang="id-ID" smtClean="0"/>
              <a:t>‹#›</a:t>
            </a:fld>
            <a:endParaRPr lang="id-ID"/>
          </a:p>
        </p:txBody>
      </p:sp>
    </p:spTree>
    <p:extLst>
      <p:ext uri="{BB962C8B-B14F-4D97-AF65-F5344CB8AC3E}">
        <p14:creationId xmlns:p14="http://schemas.microsoft.com/office/powerpoint/2010/main" val="4273083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68F3D0E6-E5BB-4411-928C-A65823F4BE35}" type="datetimeFigureOut">
              <a:rPr lang="id-ID" smtClean="0"/>
              <a:t>30/03/2016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9EF636B-C594-4DB3-9239-4A662EBD3383}" type="slidenum">
              <a:rPr lang="id-ID" smtClean="0"/>
              <a:t>‹#›</a:t>
            </a:fld>
            <a:endParaRPr lang="id-ID"/>
          </a:p>
        </p:txBody>
      </p:sp>
    </p:spTree>
    <p:extLst>
      <p:ext uri="{BB962C8B-B14F-4D97-AF65-F5344CB8AC3E}">
        <p14:creationId xmlns:p14="http://schemas.microsoft.com/office/powerpoint/2010/main" val="3912302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68F3D0E6-E5BB-4411-928C-A65823F4BE35}" type="datetimeFigureOut">
              <a:rPr lang="id-ID" smtClean="0"/>
              <a:t>30/03/2016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9EF636B-C594-4DB3-9239-4A662EBD3383}" type="slidenum">
              <a:rPr lang="id-ID" smtClean="0"/>
              <a:t>‹#›</a:t>
            </a:fld>
            <a:endParaRPr lang="id-ID"/>
          </a:p>
        </p:txBody>
      </p:sp>
    </p:spTree>
    <p:extLst>
      <p:ext uri="{BB962C8B-B14F-4D97-AF65-F5344CB8AC3E}">
        <p14:creationId xmlns:p14="http://schemas.microsoft.com/office/powerpoint/2010/main" val="671534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68F3D0E6-E5BB-4411-928C-A65823F4BE35}" type="datetimeFigureOut">
              <a:rPr lang="id-ID" smtClean="0"/>
              <a:t>30/03/2016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9EF636B-C594-4DB3-9239-4A662EBD3383}" type="slidenum">
              <a:rPr lang="id-ID" smtClean="0"/>
              <a:t>‹#›</a:t>
            </a:fld>
            <a:endParaRPr lang="id-ID"/>
          </a:p>
        </p:txBody>
      </p:sp>
    </p:spTree>
    <p:extLst>
      <p:ext uri="{BB962C8B-B14F-4D97-AF65-F5344CB8AC3E}">
        <p14:creationId xmlns:p14="http://schemas.microsoft.com/office/powerpoint/2010/main" val="56428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id-ID"/>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8F3D0E6-E5BB-4411-928C-A65823F4BE35}" type="datetimeFigureOut">
              <a:rPr lang="id-ID" smtClean="0"/>
              <a:t>30/03/2016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9EF636B-C594-4DB3-9239-4A662EBD3383}" type="slidenum">
              <a:rPr lang="id-ID" smtClean="0"/>
              <a:t>‹#›</a:t>
            </a:fld>
            <a:endParaRPr lang="id-ID"/>
          </a:p>
        </p:txBody>
      </p:sp>
    </p:spTree>
    <p:extLst>
      <p:ext uri="{BB962C8B-B14F-4D97-AF65-F5344CB8AC3E}">
        <p14:creationId xmlns:p14="http://schemas.microsoft.com/office/powerpoint/2010/main" val="1318441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68F3D0E6-E5BB-4411-928C-A65823F4BE35}" type="datetimeFigureOut">
              <a:rPr lang="id-ID" smtClean="0"/>
              <a:t>30/03/2016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79EF636B-C594-4DB3-9239-4A662EBD3383}" type="slidenum">
              <a:rPr lang="id-ID" smtClean="0"/>
              <a:t>‹#›</a:t>
            </a:fld>
            <a:endParaRPr lang="id-ID"/>
          </a:p>
        </p:txBody>
      </p:sp>
    </p:spTree>
    <p:extLst>
      <p:ext uri="{BB962C8B-B14F-4D97-AF65-F5344CB8AC3E}">
        <p14:creationId xmlns:p14="http://schemas.microsoft.com/office/powerpoint/2010/main" val="2515903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id-ID"/>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68F3D0E6-E5BB-4411-928C-A65823F4BE35}" type="datetimeFigureOut">
              <a:rPr lang="id-ID" smtClean="0"/>
              <a:t>30/03/2016</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79EF636B-C594-4DB3-9239-4A662EBD3383}" type="slidenum">
              <a:rPr lang="id-ID" smtClean="0"/>
              <a:t>‹#›</a:t>
            </a:fld>
            <a:endParaRPr lang="id-ID"/>
          </a:p>
        </p:txBody>
      </p:sp>
    </p:spTree>
    <p:extLst>
      <p:ext uri="{BB962C8B-B14F-4D97-AF65-F5344CB8AC3E}">
        <p14:creationId xmlns:p14="http://schemas.microsoft.com/office/powerpoint/2010/main" val="1853882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68F3D0E6-E5BB-4411-928C-A65823F4BE35}" type="datetimeFigureOut">
              <a:rPr lang="id-ID" smtClean="0"/>
              <a:t>30/03/2016</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79EF636B-C594-4DB3-9239-4A662EBD3383}" type="slidenum">
              <a:rPr lang="id-ID" smtClean="0"/>
              <a:t>‹#›</a:t>
            </a:fld>
            <a:endParaRPr lang="id-ID"/>
          </a:p>
        </p:txBody>
      </p:sp>
    </p:spTree>
    <p:extLst>
      <p:ext uri="{BB962C8B-B14F-4D97-AF65-F5344CB8AC3E}">
        <p14:creationId xmlns:p14="http://schemas.microsoft.com/office/powerpoint/2010/main" val="16143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F3D0E6-E5BB-4411-928C-A65823F4BE35}" type="datetimeFigureOut">
              <a:rPr lang="id-ID" smtClean="0"/>
              <a:t>30/03/2016</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79EF636B-C594-4DB3-9239-4A662EBD3383}" type="slidenum">
              <a:rPr lang="id-ID" smtClean="0"/>
              <a:t>‹#›</a:t>
            </a:fld>
            <a:endParaRPr lang="id-ID"/>
          </a:p>
        </p:txBody>
      </p:sp>
    </p:spTree>
    <p:extLst>
      <p:ext uri="{BB962C8B-B14F-4D97-AF65-F5344CB8AC3E}">
        <p14:creationId xmlns:p14="http://schemas.microsoft.com/office/powerpoint/2010/main" val="4103991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id-ID"/>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F3D0E6-E5BB-4411-928C-A65823F4BE35}" type="datetimeFigureOut">
              <a:rPr lang="id-ID" smtClean="0"/>
              <a:t>30/03/2016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79EF636B-C594-4DB3-9239-4A662EBD3383}" type="slidenum">
              <a:rPr lang="id-ID" smtClean="0"/>
              <a:t>‹#›</a:t>
            </a:fld>
            <a:endParaRPr lang="id-ID"/>
          </a:p>
        </p:txBody>
      </p:sp>
    </p:spTree>
    <p:extLst>
      <p:ext uri="{BB962C8B-B14F-4D97-AF65-F5344CB8AC3E}">
        <p14:creationId xmlns:p14="http://schemas.microsoft.com/office/powerpoint/2010/main" val="109370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id-ID"/>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F3D0E6-E5BB-4411-928C-A65823F4BE35}" type="datetimeFigureOut">
              <a:rPr lang="id-ID" smtClean="0"/>
              <a:t>30/03/2016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79EF636B-C594-4DB3-9239-4A662EBD3383}" type="slidenum">
              <a:rPr lang="id-ID" smtClean="0"/>
              <a:t>‹#›</a:t>
            </a:fld>
            <a:endParaRPr lang="id-ID"/>
          </a:p>
        </p:txBody>
      </p:sp>
    </p:spTree>
    <p:extLst>
      <p:ext uri="{BB962C8B-B14F-4D97-AF65-F5344CB8AC3E}">
        <p14:creationId xmlns:p14="http://schemas.microsoft.com/office/powerpoint/2010/main" val="1076327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F3D0E6-E5BB-4411-928C-A65823F4BE35}" type="datetimeFigureOut">
              <a:rPr lang="id-ID" smtClean="0"/>
              <a:t>30/03/2016</a:t>
            </a:fld>
            <a:endParaRPr lang="id-ID"/>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EF636B-C594-4DB3-9239-4A662EBD3383}" type="slidenum">
              <a:rPr lang="id-ID" smtClean="0"/>
              <a:t>‹#›</a:t>
            </a:fld>
            <a:endParaRPr lang="id-ID"/>
          </a:p>
        </p:txBody>
      </p:sp>
    </p:spTree>
    <p:extLst>
      <p:ext uri="{BB962C8B-B14F-4D97-AF65-F5344CB8AC3E}">
        <p14:creationId xmlns:p14="http://schemas.microsoft.com/office/powerpoint/2010/main" val="3913343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d-ID" b="1" dirty="0" smtClean="0">
                <a:solidFill>
                  <a:srgbClr val="A8087E"/>
                </a:solidFill>
                <a:latin typeface="Century Gothic" panose="020B0502020202020204" pitchFamily="34" charset="0"/>
                <a:ea typeface="Segoe UI Symbol" panose="020B0502040204020203" pitchFamily="34" charset="0"/>
                <a:cs typeface="Arial" panose="020B0604020202020204" pitchFamily="34" charset="0"/>
              </a:rPr>
              <a:t>Physco Test Application</a:t>
            </a:r>
            <a:endParaRPr lang="id-ID" b="1" dirty="0">
              <a:solidFill>
                <a:srgbClr val="A8087E"/>
              </a:solidFill>
              <a:latin typeface="Century Gothic" panose="020B0502020202020204" pitchFamily="34" charset="0"/>
              <a:ea typeface="Segoe UI Symbol" panose="020B0502040204020203" pitchFamily="34" charset="0"/>
              <a:cs typeface="Arial" panose="020B0604020202020204" pitchFamily="34" charset="0"/>
            </a:endParaRPr>
          </a:p>
        </p:txBody>
      </p:sp>
      <p:sp>
        <p:nvSpPr>
          <p:cNvPr id="3" name="Subtitle 2"/>
          <p:cNvSpPr>
            <a:spLocks noGrp="1"/>
          </p:cNvSpPr>
          <p:nvPr>
            <p:ph type="subTitle" idx="1"/>
          </p:nvPr>
        </p:nvSpPr>
        <p:spPr/>
        <p:txBody>
          <a:bodyPr/>
          <a:lstStyle/>
          <a:p>
            <a:r>
              <a:rPr lang="id-ID" dirty="0" smtClean="0">
                <a:latin typeface="Segoe UI Light" panose="020B0502040204020203" pitchFamily="34" charset="0"/>
              </a:rPr>
              <a:t>Using RMI (Remote Method Invocation)</a:t>
            </a:r>
            <a:endParaRPr lang="id-ID" dirty="0">
              <a:latin typeface="Segoe UI Light" panose="020B0502040204020203" pitchFamily="34" charset="0"/>
            </a:endParaRPr>
          </a:p>
        </p:txBody>
      </p:sp>
      <p:sp>
        <p:nvSpPr>
          <p:cNvPr id="4" name="Subtitle 2"/>
          <p:cNvSpPr txBox="1">
            <a:spLocks/>
          </p:cNvSpPr>
          <p:nvPr/>
        </p:nvSpPr>
        <p:spPr>
          <a:xfrm>
            <a:off x="1676400" y="4930096"/>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d-ID" b="1" dirty="0" smtClean="0">
                <a:latin typeface="Century Gothic" panose="020B0502020202020204" pitchFamily="34" charset="0"/>
                <a:ea typeface="Segoe UI" panose="020B0502040204020203" pitchFamily="34" charset="0"/>
                <a:cs typeface="Segoe UI" panose="020B0502040204020203" pitchFamily="34" charset="0"/>
              </a:rPr>
              <a:t>Muhammad Naufal P.P.</a:t>
            </a:r>
          </a:p>
          <a:p>
            <a:r>
              <a:rPr lang="id-ID" b="1" dirty="0" smtClean="0">
                <a:latin typeface="Century Gothic" panose="020B0502020202020204" pitchFamily="34" charset="0"/>
                <a:ea typeface="Segoe UI" panose="020B0502040204020203" pitchFamily="34" charset="0"/>
                <a:cs typeface="Segoe UI" panose="020B0502040204020203" pitchFamily="34" charset="0"/>
              </a:rPr>
              <a:t>Ugi Ispoyo Widodo</a:t>
            </a:r>
            <a:endParaRPr lang="id-ID" b="1" dirty="0">
              <a:latin typeface="Century Gothic" panose="020B0502020202020204" pitchFamily="34" charset="0"/>
              <a:ea typeface="Segoe UI" panose="020B0502040204020203" pitchFamily="34" charset="0"/>
              <a:cs typeface="Segoe UI" panose="020B0502040204020203" pitchFamily="34"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3998" y="687965"/>
            <a:ext cx="1524003" cy="1118618"/>
          </a:xfrm>
          <a:prstGeom prst="rect">
            <a:avLst/>
          </a:prstGeom>
        </p:spPr>
      </p:pic>
    </p:spTree>
    <p:extLst>
      <p:ext uri="{BB962C8B-B14F-4D97-AF65-F5344CB8AC3E}">
        <p14:creationId xmlns:p14="http://schemas.microsoft.com/office/powerpoint/2010/main" val="2140962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solidFill>
                  <a:srgbClr val="0070C0"/>
                </a:solidFill>
                <a:latin typeface="Century Gothic" panose="020B0502020202020204" pitchFamily="34" charset="0"/>
                <a:ea typeface="Segoe UI Symbol" panose="020B0502040204020203" pitchFamily="34" charset="0"/>
                <a:cs typeface="Arial" panose="020B0604020202020204" pitchFamily="34" charset="0"/>
              </a:rPr>
              <a:t>Background</a:t>
            </a:r>
            <a:endParaRPr lang="id-ID" dirty="0">
              <a:solidFill>
                <a:srgbClr val="0070C0"/>
              </a:solidFill>
            </a:endParaRPr>
          </a:p>
        </p:txBody>
      </p:sp>
      <p:sp>
        <p:nvSpPr>
          <p:cNvPr id="3" name="Content Placeholder 2"/>
          <p:cNvSpPr>
            <a:spLocks noGrp="1"/>
          </p:cNvSpPr>
          <p:nvPr>
            <p:ph idx="1"/>
          </p:nvPr>
        </p:nvSpPr>
        <p:spPr>
          <a:xfrm>
            <a:off x="1255295" y="1376446"/>
            <a:ext cx="10515600" cy="4351338"/>
          </a:xfrm>
        </p:spPr>
        <p:txBody>
          <a:bodyPr/>
          <a:lstStyle/>
          <a:p>
            <a:pPr algn="just">
              <a:buFont typeface="Wingdings" panose="05000000000000000000" pitchFamily="2" charset="2"/>
              <a:buChar char="§"/>
            </a:pPr>
            <a:r>
              <a:rPr lang="id-ID" dirty="0"/>
              <a:t>Physco Test Application is a application that facilitates student to have a test without paper, to simpler the way of test system, calculates the score in instant and automatically sending the data to the database. The application stores the questions and the score of each student, so a student can view the score test easily.</a:t>
            </a:r>
          </a:p>
        </p:txBody>
      </p:sp>
    </p:spTree>
    <p:extLst>
      <p:ext uri="{BB962C8B-B14F-4D97-AF65-F5344CB8AC3E}">
        <p14:creationId xmlns:p14="http://schemas.microsoft.com/office/powerpoint/2010/main" val="843601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35505" y="1552908"/>
            <a:ext cx="10515600" cy="4351338"/>
          </a:xfrm>
        </p:spPr>
        <p:txBody>
          <a:bodyPr/>
          <a:lstStyle/>
          <a:p>
            <a:pPr algn="just">
              <a:buFont typeface="Wingdings" panose="05000000000000000000" pitchFamily="2" charset="2"/>
              <a:buChar char="§"/>
            </a:pPr>
            <a:r>
              <a:rPr lang="id-ID" dirty="0" smtClean="0"/>
              <a:t>There are 2 application used, Server Application and Client Application</a:t>
            </a:r>
          </a:p>
          <a:p>
            <a:pPr algn="just">
              <a:buFont typeface="Wingdings" panose="05000000000000000000" pitchFamily="2" charset="2"/>
              <a:buChar char="§"/>
            </a:pPr>
            <a:r>
              <a:rPr lang="id-ID" dirty="0" smtClean="0"/>
              <a:t>This application has user as College Student</a:t>
            </a:r>
          </a:p>
          <a:p>
            <a:pPr algn="just">
              <a:buFont typeface="Wingdings" panose="05000000000000000000" pitchFamily="2" charset="2"/>
              <a:buChar char="§"/>
            </a:pPr>
            <a:r>
              <a:rPr lang="id-ID" dirty="0" smtClean="0"/>
              <a:t>User can answer the question with the limited time and can view the test result in instant</a:t>
            </a:r>
            <a:endParaRPr lang="id-ID" dirty="0" smtClean="0"/>
          </a:p>
          <a:p>
            <a:pPr algn="just">
              <a:buFont typeface="Wingdings" panose="05000000000000000000" pitchFamily="2" charset="2"/>
              <a:buChar char="§"/>
            </a:pPr>
            <a:endParaRPr lang="id-ID" dirty="0" smtClean="0"/>
          </a:p>
          <a:p>
            <a:pPr marL="0" indent="0" algn="just">
              <a:buNone/>
            </a:pPr>
            <a:endParaRPr lang="id-ID" dirty="0" smtClean="0"/>
          </a:p>
          <a:p>
            <a:pPr marL="0" indent="0" algn="just">
              <a:buNone/>
            </a:pPr>
            <a:endParaRPr lang="id-ID" dirty="0"/>
          </a:p>
        </p:txBody>
      </p:sp>
      <p:sp>
        <p:nvSpPr>
          <p:cNvPr id="4" name="Title 1"/>
          <p:cNvSpPr>
            <a:spLocks noGrp="1"/>
          </p:cNvSpPr>
          <p:nvPr>
            <p:ph type="title"/>
          </p:nvPr>
        </p:nvSpPr>
        <p:spPr/>
        <p:txBody>
          <a:bodyPr/>
          <a:lstStyle/>
          <a:p>
            <a:r>
              <a:rPr lang="id-ID" b="1" dirty="0" smtClean="0">
                <a:solidFill>
                  <a:srgbClr val="00B050"/>
                </a:solidFill>
                <a:latin typeface="Century Gothic" panose="020B0502020202020204" pitchFamily="34" charset="0"/>
                <a:ea typeface="Segoe UI Symbol" panose="020B0502040204020203" pitchFamily="34" charset="0"/>
                <a:cs typeface="Arial" panose="020B0604020202020204" pitchFamily="34" charset="0"/>
              </a:rPr>
              <a:t>System Analysis</a:t>
            </a:r>
            <a:endParaRPr lang="id-ID" b="1" dirty="0">
              <a:solidFill>
                <a:srgbClr val="00B050"/>
              </a:solidFill>
              <a:latin typeface="Century Gothic" panose="020B0502020202020204" pitchFamily="34" charset="0"/>
              <a:ea typeface="Segoe UI Symbol" panose="020B0502040204020203" pitchFamily="34" charset="0"/>
              <a:cs typeface="Arial" panose="020B0604020202020204" pitchFamily="34" charset="0"/>
            </a:endParaRPr>
          </a:p>
        </p:txBody>
      </p:sp>
    </p:spTree>
    <p:extLst>
      <p:ext uri="{BB962C8B-B14F-4D97-AF65-F5344CB8AC3E}">
        <p14:creationId xmlns:p14="http://schemas.microsoft.com/office/powerpoint/2010/main" val="1981358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1343694"/>
            <a:ext cx="12192000" cy="1325563"/>
          </a:xfrm>
        </p:spPr>
        <p:txBody>
          <a:bodyPr/>
          <a:lstStyle/>
          <a:p>
            <a:pPr algn="ctr"/>
            <a:r>
              <a:rPr lang="id-ID" b="1" dirty="0" smtClean="0">
                <a:solidFill>
                  <a:srgbClr val="002060"/>
                </a:solidFill>
                <a:latin typeface="Century Gothic" panose="020B0502020202020204" pitchFamily="34" charset="0"/>
                <a:ea typeface="Segoe UI Symbol" panose="020B0502040204020203" pitchFamily="34" charset="0"/>
                <a:cs typeface="Arial" panose="020B0604020202020204" pitchFamily="34" charset="0"/>
              </a:rPr>
              <a:t>How RMI Works?</a:t>
            </a:r>
            <a:endParaRPr lang="id-ID" b="1" dirty="0">
              <a:solidFill>
                <a:srgbClr val="002060"/>
              </a:solidFill>
              <a:latin typeface="Century Gothic" panose="020B0502020202020204" pitchFamily="34" charset="0"/>
              <a:ea typeface="Segoe UI Symbol" panose="020B0502040204020203" pitchFamily="34" charset="0"/>
              <a:cs typeface="Arial" panose="020B0604020202020204" pitchFamily="34" charset="0"/>
            </a:endParaRPr>
          </a:p>
        </p:txBody>
      </p:sp>
    </p:spTree>
    <p:extLst>
      <p:ext uri="{BB962C8B-B14F-4D97-AF65-F5344CB8AC3E}">
        <p14:creationId xmlns:p14="http://schemas.microsoft.com/office/powerpoint/2010/main" val="2905180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1343694"/>
            <a:ext cx="12192000" cy="1325563"/>
          </a:xfrm>
        </p:spPr>
        <p:txBody>
          <a:bodyPr/>
          <a:lstStyle/>
          <a:p>
            <a:pPr algn="ctr"/>
            <a:r>
              <a:rPr lang="id-ID" b="1" dirty="0" smtClean="0">
                <a:solidFill>
                  <a:srgbClr val="002060"/>
                </a:solidFill>
                <a:latin typeface="Century Gothic" panose="020B0502020202020204" pitchFamily="34" charset="0"/>
                <a:ea typeface="Segoe UI Symbol" panose="020B0502040204020203" pitchFamily="34" charset="0"/>
                <a:cs typeface="Arial" panose="020B0604020202020204" pitchFamily="34" charset="0"/>
              </a:rPr>
              <a:t>Run The Program</a:t>
            </a:r>
            <a:endParaRPr lang="id-ID" b="1" dirty="0">
              <a:solidFill>
                <a:srgbClr val="002060"/>
              </a:solidFill>
              <a:latin typeface="Century Gothic" panose="020B0502020202020204" pitchFamily="34" charset="0"/>
              <a:ea typeface="Segoe UI Symbol" panose="020B0502040204020203" pitchFamily="34" charset="0"/>
              <a:cs typeface="Arial" panose="020B0604020202020204" pitchFamily="34" charset="0"/>
            </a:endParaRPr>
          </a:p>
        </p:txBody>
      </p:sp>
    </p:spTree>
    <p:extLst>
      <p:ext uri="{BB962C8B-B14F-4D97-AF65-F5344CB8AC3E}">
        <p14:creationId xmlns:p14="http://schemas.microsoft.com/office/powerpoint/2010/main" val="3460122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625517"/>
            <a:ext cx="11373853" cy="923330"/>
          </a:xfrm>
          <a:prstGeom prst="rect">
            <a:avLst/>
          </a:prstGeom>
        </p:spPr>
        <p:txBody>
          <a:bodyPr wrap="square">
            <a:spAutoFit/>
          </a:bodyPr>
          <a:lstStyle/>
          <a:p>
            <a:r>
              <a:rPr lang="id-ID" sz="5400" b="1" dirty="0" smtClean="0">
                <a:solidFill>
                  <a:srgbClr val="92D050"/>
                </a:solidFill>
                <a:effectLst/>
                <a:latin typeface="Century Gothic" panose="020B0502020202020204" pitchFamily="34" charset="0"/>
              </a:rPr>
              <a:t>Thanks For Your Attention...</a:t>
            </a:r>
            <a:endParaRPr lang="id-ID" sz="5400" dirty="0">
              <a:latin typeface="Century Gothic" panose="020B0502020202020204" pitchFamily="34" charset="0"/>
            </a:endParaRPr>
          </a:p>
        </p:txBody>
      </p:sp>
      <p:sp>
        <p:nvSpPr>
          <p:cNvPr id="5" name="Rectangle 4"/>
          <p:cNvSpPr/>
          <p:nvPr/>
        </p:nvSpPr>
        <p:spPr>
          <a:xfrm>
            <a:off x="0" y="3088105"/>
            <a:ext cx="11373853" cy="707886"/>
          </a:xfrm>
          <a:prstGeom prst="rect">
            <a:avLst/>
          </a:prstGeom>
        </p:spPr>
        <p:txBody>
          <a:bodyPr wrap="square">
            <a:spAutoFit/>
          </a:bodyPr>
          <a:lstStyle/>
          <a:p>
            <a:r>
              <a:rPr lang="id-ID" sz="4000" b="1" dirty="0" smtClean="0">
                <a:solidFill>
                  <a:schemeClr val="bg1">
                    <a:lumMod val="65000"/>
                  </a:schemeClr>
                </a:solidFill>
                <a:effectLst/>
                <a:latin typeface="Century Gothic" panose="020B0502020202020204" pitchFamily="34" charset="0"/>
              </a:rPr>
              <a:t>Psyco Test Application</a:t>
            </a:r>
            <a:endParaRPr lang="id-ID" sz="4000" dirty="0">
              <a:solidFill>
                <a:schemeClr val="bg1">
                  <a:lumMod val="65000"/>
                </a:schemeClr>
              </a:solidFill>
              <a:latin typeface="Century Gothic" panose="020B0502020202020204" pitchFamily="34" charset="0"/>
            </a:endParaRPr>
          </a:p>
        </p:txBody>
      </p:sp>
    </p:spTree>
    <p:extLst>
      <p:ext uri="{BB962C8B-B14F-4D97-AF65-F5344CB8AC3E}">
        <p14:creationId xmlns:p14="http://schemas.microsoft.com/office/powerpoint/2010/main" val="18829141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130</Words>
  <Application>Microsoft Office PowerPoint</Application>
  <PresentationFormat>Widescreen</PresentationFormat>
  <Paragraphs>15</Paragraphs>
  <Slides>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Arial</vt:lpstr>
      <vt:lpstr>Calibri</vt:lpstr>
      <vt:lpstr>Calibri Light</vt:lpstr>
      <vt:lpstr>Century Gothic</vt:lpstr>
      <vt:lpstr>Segoe UI</vt:lpstr>
      <vt:lpstr>Segoe UI Light</vt:lpstr>
      <vt:lpstr>Segoe UI Symbol</vt:lpstr>
      <vt:lpstr>Wingdings</vt:lpstr>
      <vt:lpstr>Office Theme</vt:lpstr>
      <vt:lpstr>Physco Test Application</vt:lpstr>
      <vt:lpstr>Background</vt:lpstr>
      <vt:lpstr>System Analysis</vt:lpstr>
      <vt:lpstr>How RMI Works?</vt:lpstr>
      <vt:lpstr>Run The Program</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Physco Test Application</dc:title>
  <dc:creator>user</dc:creator>
  <cp:lastModifiedBy>user</cp:lastModifiedBy>
  <cp:revision>4</cp:revision>
  <dcterms:created xsi:type="dcterms:W3CDTF">2016-03-29T18:30:15Z</dcterms:created>
  <dcterms:modified xsi:type="dcterms:W3CDTF">2016-03-29T18:35:13Z</dcterms:modified>
</cp:coreProperties>
</file>