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883CDA-6FC8-4900-A332-1840E1C121D1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53E908D-A0F1-460F-857A-713DFBE7A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685800"/>
            <a:ext cx="6781800" cy="1066800"/>
          </a:xfrm>
        </p:spPr>
        <p:txBody>
          <a:bodyPr>
            <a:noAutofit/>
          </a:bodyPr>
          <a:lstStyle/>
          <a:p>
            <a:r>
              <a:rPr lang="en-US" sz="4800" dirty="0" smtClean="0"/>
              <a:t>DVD ONLINE SHOP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By:</a:t>
            </a:r>
          </a:p>
          <a:p>
            <a:endParaRPr lang="en-US" dirty="0" smtClean="0"/>
          </a:p>
          <a:p>
            <a:r>
              <a:rPr lang="en-US" dirty="0" err="1" smtClean="0"/>
              <a:t>Andika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err="1" smtClean="0"/>
              <a:t>Ugi</a:t>
            </a:r>
            <a:r>
              <a:rPr lang="en-US" dirty="0" smtClean="0"/>
              <a:t> </a:t>
            </a:r>
            <a:r>
              <a:rPr lang="en-US" dirty="0" err="1" smtClean="0"/>
              <a:t>Ispoyo</a:t>
            </a:r>
            <a:r>
              <a:rPr lang="en-US" dirty="0" smtClean="0"/>
              <a:t> </a:t>
            </a:r>
            <a:r>
              <a:rPr lang="en-US" dirty="0" err="1" smtClean="0"/>
              <a:t>Widodo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3733800" y="1600200"/>
            <a:ext cx="2718638" cy="27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7696200" cy="175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600" dirty="0" smtClean="0"/>
              <a:t>  DOS </a:t>
            </a:r>
            <a:r>
              <a:rPr lang="en-US" sz="3600" dirty="0" smtClean="0"/>
              <a:t>(DVD Online Shop) is a </a:t>
            </a:r>
            <a:r>
              <a:rPr lang="en-US" sz="3600" dirty="0" smtClean="0"/>
              <a:t>web application </a:t>
            </a:r>
            <a:r>
              <a:rPr lang="en-US" sz="3600" dirty="0" smtClean="0"/>
              <a:t>that provides a simple way for Customer to order DVD online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-155671"/>
            <a:ext cx="9144000" cy="701367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</TotalTime>
  <Words>33</Words>
  <Application>Microsoft Office PowerPoint</Application>
  <PresentationFormat>On-screen Show (4:3)</PresentationFormat>
  <Paragraphs>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DVD ONLINE SHOP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ONLINE SHOP</dc:title>
  <dc:creator>Ugi Ispoyo Widodo</dc:creator>
  <cp:lastModifiedBy>Ugi Ispoyo Widodo</cp:lastModifiedBy>
  <cp:revision>46</cp:revision>
  <dcterms:created xsi:type="dcterms:W3CDTF">2015-12-31T17:25:05Z</dcterms:created>
  <dcterms:modified xsi:type="dcterms:W3CDTF">2015-12-31T19:02:55Z</dcterms:modified>
</cp:coreProperties>
</file>