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78F-3012-4D6C-BD50-F0865B366A3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B29-D5A5-4CC2-AF10-3D91CB5E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8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78F-3012-4D6C-BD50-F0865B366A3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B29-D5A5-4CC2-AF10-3D91CB5E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0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78F-3012-4D6C-BD50-F0865B366A3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B29-D5A5-4CC2-AF10-3D91CB5EE48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9179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78F-3012-4D6C-BD50-F0865B366A3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B29-D5A5-4CC2-AF10-3D91CB5E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98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78F-3012-4D6C-BD50-F0865B366A3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B29-D5A5-4CC2-AF10-3D91CB5EE48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446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78F-3012-4D6C-BD50-F0865B366A3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B29-D5A5-4CC2-AF10-3D91CB5E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68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78F-3012-4D6C-BD50-F0865B366A3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B29-D5A5-4CC2-AF10-3D91CB5E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28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78F-3012-4D6C-BD50-F0865B366A3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B29-D5A5-4CC2-AF10-3D91CB5E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5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78F-3012-4D6C-BD50-F0865B366A3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B29-D5A5-4CC2-AF10-3D91CB5E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7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78F-3012-4D6C-BD50-F0865B366A3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B29-D5A5-4CC2-AF10-3D91CB5E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6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78F-3012-4D6C-BD50-F0865B366A3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B29-D5A5-4CC2-AF10-3D91CB5E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1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78F-3012-4D6C-BD50-F0865B366A3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B29-D5A5-4CC2-AF10-3D91CB5E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78F-3012-4D6C-BD50-F0865B366A3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B29-D5A5-4CC2-AF10-3D91CB5E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2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78F-3012-4D6C-BD50-F0865B366A3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B29-D5A5-4CC2-AF10-3D91CB5E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78F-3012-4D6C-BD50-F0865B366A3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B29-D5A5-4CC2-AF10-3D91CB5E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4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78F-3012-4D6C-BD50-F0865B366A3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B29-D5A5-4CC2-AF10-3D91CB5E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C78F-3012-4D6C-BD50-F0865B366A3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5AEB29-D5A5-4CC2-AF10-3D91CB5E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PRESENTASI%20BIS/Component,%20Deployment%20Diagram/Component%20Diagram0.png" TargetMode="External"/><Relationship Id="rId3" Type="http://schemas.openxmlformats.org/officeDocument/2006/relationships/hyperlink" Target="file:///D:\CCIT\smester%204\BIS\UML" TargetMode="External"/><Relationship Id="rId7" Type="http://schemas.openxmlformats.org/officeDocument/2006/relationships/hyperlink" Target="PRESENTASI%20BIS/Statechart%20Diagram/statechart%20angsuran.png" TargetMode="External"/><Relationship Id="rId2" Type="http://schemas.openxmlformats.org/officeDocument/2006/relationships/hyperlink" Target="PRESENTASI%20BIS/Use%20Case%20Diagram/Use%20Case%20Diagram%20C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PRESENTASI%20BIS/Activity%20Diagram/Activity%20Diagram%20Cetak%20Jurnal.png" TargetMode="External"/><Relationship Id="rId5" Type="http://schemas.openxmlformats.org/officeDocument/2006/relationships/hyperlink" Target="PRESENTASI%20BIS/Collaboration%20Diagram/Collaboration%20Angsuran.png" TargetMode="External"/><Relationship Id="rId4" Type="http://schemas.openxmlformats.org/officeDocument/2006/relationships/hyperlink" Target="PRESENTASI%20BIS/Sequence%20Diagram/Sequence%20Diagram%20Angsuran.png" TargetMode="External"/><Relationship Id="rId9" Type="http://schemas.openxmlformats.org/officeDocument/2006/relationships/hyperlink" Target="PRESENTASI%20BIS/Component,%20Deployment%20Diagram/Deployment%20Diagram0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CCIT\smester%204\BIS\MAKALAH\1312020091_Rahmat%20Sasongko.doc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459824"/>
            <a:ext cx="7766936" cy="1646302"/>
          </a:xfrm>
        </p:spPr>
        <p:txBody>
          <a:bodyPr/>
          <a:lstStyle/>
          <a:p>
            <a:pPr algn="ctr"/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</a:t>
            </a:r>
            <a:r>
              <a:rPr lang="en-US" sz="3200" dirty="0" err="1" smtClean="0"/>
              <a:t>Pembiayaan</a:t>
            </a:r>
            <a:r>
              <a:rPr lang="en-US" sz="3200" dirty="0" smtClean="0"/>
              <a:t> </a:t>
            </a:r>
            <a:r>
              <a:rPr lang="en-US" sz="3200" dirty="0" err="1" smtClean="0"/>
              <a:t>Berlandaskan</a:t>
            </a:r>
            <a:r>
              <a:rPr lang="en-US" sz="3200" dirty="0" smtClean="0"/>
              <a:t> </a:t>
            </a:r>
            <a:r>
              <a:rPr lang="en-US" sz="3200" dirty="0" err="1" smtClean="0"/>
              <a:t>Akad</a:t>
            </a:r>
            <a:r>
              <a:rPr lang="en-US" sz="3200" dirty="0" smtClean="0"/>
              <a:t> </a:t>
            </a:r>
            <a:r>
              <a:rPr lang="en-US" sz="3200" dirty="0" err="1" smtClean="0"/>
              <a:t>Murabahah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BMT AL-ITTIHAD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356835"/>
            <a:ext cx="7766936" cy="2790898"/>
          </a:xfrm>
        </p:spPr>
        <p:txBody>
          <a:bodyPr/>
          <a:lstStyle/>
          <a:p>
            <a:pPr algn="ctr"/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endParaRPr lang="en-US" dirty="0" smtClean="0"/>
          </a:p>
          <a:p>
            <a:pPr algn="ctr"/>
            <a:r>
              <a:rPr lang="en-US" dirty="0" smtClean="0"/>
              <a:t>Sharia Banking Integrated Solution</a:t>
            </a:r>
          </a:p>
          <a:p>
            <a:pPr algn="ctr"/>
            <a:r>
              <a:rPr lang="en-US" dirty="0" err="1" smtClean="0"/>
              <a:t>Oleh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Ahmad Faisal </a:t>
            </a:r>
            <a:r>
              <a:rPr lang="en-US" dirty="0" err="1" smtClean="0"/>
              <a:t>Ridwan</a:t>
            </a:r>
            <a:endParaRPr lang="en-US" dirty="0" smtClean="0"/>
          </a:p>
          <a:p>
            <a:pPr algn="ctr"/>
            <a:r>
              <a:rPr lang="en-US" dirty="0" smtClean="0"/>
              <a:t>(1312020074)</a:t>
            </a:r>
          </a:p>
          <a:p>
            <a:pPr algn="ctr"/>
            <a:r>
              <a:rPr lang="en-US" dirty="0" err="1" smtClean="0"/>
              <a:t>Pembimbing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Emma </a:t>
            </a:r>
            <a:r>
              <a:rPr lang="en-US" dirty="0" err="1" smtClean="0"/>
              <a:t>Yulianti</a:t>
            </a:r>
            <a:r>
              <a:rPr lang="en-US" dirty="0" smtClean="0"/>
              <a:t>, ST.,MM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ctr">
              <a:buNone/>
            </a:pP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" indent="0" algn="ctr">
              <a:buNone/>
            </a:pP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Terimakasih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" indent="0" algn="ctr">
              <a:buNone/>
            </a:pP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Wassalamualaikum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Wr.Wb</a:t>
            </a:r>
            <a:endParaRPr lang="en-US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" indent="0" algn="ctr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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" indent="0" algn="ctr">
              <a:buNone/>
            </a:pP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270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kelancaran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kompetitif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/>
              <a:t>BMT (</a:t>
            </a:r>
            <a:r>
              <a:rPr lang="en-US" dirty="0" err="1"/>
              <a:t>Baitul</a:t>
            </a:r>
            <a:r>
              <a:rPr lang="en-US" dirty="0"/>
              <a:t> Mal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Tamwil</a:t>
            </a:r>
            <a:r>
              <a:rPr lang="en-US" dirty="0"/>
              <a:t>) pun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nasabahnya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efektif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 </a:t>
            </a:r>
          </a:p>
          <a:p>
            <a:r>
              <a:rPr lang="en-US" dirty="0" smtClean="0"/>
              <a:t>3.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system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1.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BMT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data-data </a:t>
            </a:r>
            <a:r>
              <a:rPr lang="en-US" dirty="0" err="1"/>
              <a:t>pembiayaan</a:t>
            </a:r>
            <a:r>
              <a:rPr lang="en-US" dirty="0"/>
              <a:t> </a:t>
            </a:r>
            <a:r>
              <a:rPr lang="en-US" dirty="0" err="1"/>
              <a:t>murabahah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otomatisasi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BMT.</a:t>
            </a:r>
          </a:p>
          <a:p>
            <a:pPr lvl="0"/>
            <a:r>
              <a:rPr lang="en-US" dirty="0" smtClean="0"/>
              <a:t>2.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/>
              <a:t>komponen-komponen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pembiayaan</a:t>
            </a:r>
            <a:r>
              <a:rPr lang="en-US" dirty="0"/>
              <a:t> </a:t>
            </a:r>
            <a:r>
              <a:rPr lang="en-US" dirty="0" err="1"/>
              <a:t>berlandaskan</a:t>
            </a:r>
            <a:r>
              <a:rPr lang="en-US" dirty="0"/>
              <a:t> </a:t>
            </a:r>
            <a:r>
              <a:rPr lang="en-US" dirty="0" err="1"/>
              <a:t>akad</a:t>
            </a:r>
            <a:r>
              <a:rPr lang="en-US" dirty="0"/>
              <a:t> </a:t>
            </a:r>
            <a:r>
              <a:rPr lang="en-US" dirty="0" err="1"/>
              <a:t>murabahah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BMT AL-ITTIHAD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3.Untuk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BIS (</a:t>
            </a:r>
            <a:r>
              <a:rPr lang="en-US" i="1" dirty="0"/>
              <a:t>Sharia Banking Integrated Solution</a:t>
            </a:r>
            <a:r>
              <a:rPr lang="en-US" dirty="0"/>
              <a:t>)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800" dirty="0"/>
              <a:t>UML </a:t>
            </a:r>
            <a:r>
              <a:rPr lang="en-US" sz="3800" dirty="0" err="1"/>
              <a:t>merupakan</a:t>
            </a:r>
            <a:r>
              <a:rPr lang="en-US" sz="3800" dirty="0"/>
              <a:t> </a:t>
            </a:r>
            <a:r>
              <a:rPr lang="en-US" sz="3800" dirty="0" err="1"/>
              <a:t>bahasa</a:t>
            </a:r>
            <a:r>
              <a:rPr lang="en-US" sz="3800" dirty="0"/>
              <a:t> </a:t>
            </a:r>
            <a:r>
              <a:rPr lang="en-US" sz="3800" dirty="0" err="1"/>
              <a:t>standar</a:t>
            </a:r>
            <a:r>
              <a:rPr lang="en-US" sz="3800" dirty="0"/>
              <a:t> </a:t>
            </a:r>
            <a:r>
              <a:rPr lang="en-US" sz="3800" dirty="0" err="1"/>
              <a:t>untuk</a:t>
            </a:r>
            <a:r>
              <a:rPr lang="en-US" sz="3800" dirty="0"/>
              <a:t> </a:t>
            </a:r>
            <a:r>
              <a:rPr lang="en-US" sz="3800" dirty="0" err="1"/>
              <a:t>penulisan</a:t>
            </a:r>
            <a:r>
              <a:rPr lang="en-US" sz="3800" dirty="0"/>
              <a:t> </a:t>
            </a:r>
            <a:r>
              <a:rPr lang="en-US" sz="3800" i="1" dirty="0"/>
              <a:t>blueprint</a:t>
            </a:r>
            <a:r>
              <a:rPr lang="en-US" sz="3800" dirty="0"/>
              <a:t> </a:t>
            </a:r>
            <a:r>
              <a:rPr lang="en-US" sz="3800" i="1" dirty="0"/>
              <a:t>software</a:t>
            </a:r>
            <a:r>
              <a:rPr lang="en-US" sz="3800" dirty="0"/>
              <a:t> yang </a:t>
            </a:r>
            <a:r>
              <a:rPr lang="en-US" sz="3800" dirty="0" err="1"/>
              <a:t>digunakan</a:t>
            </a:r>
            <a:r>
              <a:rPr lang="en-US" sz="3800" dirty="0"/>
              <a:t> </a:t>
            </a:r>
            <a:r>
              <a:rPr lang="en-US" sz="3800" dirty="0" err="1"/>
              <a:t>untuk</a:t>
            </a:r>
            <a:r>
              <a:rPr lang="en-US" sz="3800" dirty="0"/>
              <a:t> </a:t>
            </a:r>
            <a:r>
              <a:rPr lang="en-US" sz="3800" dirty="0" err="1"/>
              <a:t>visualisasi</a:t>
            </a:r>
            <a:r>
              <a:rPr lang="en-US" sz="3800" dirty="0"/>
              <a:t>, </a:t>
            </a:r>
            <a:r>
              <a:rPr lang="en-US" sz="3800" dirty="0" err="1"/>
              <a:t>spesifikasi</a:t>
            </a:r>
            <a:r>
              <a:rPr lang="en-US" sz="3800" dirty="0"/>
              <a:t>, </a:t>
            </a:r>
            <a:r>
              <a:rPr lang="en-US" sz="3800" dirty="0" err="1"/>
              <a:t>pembentukan</a:t>
            </a:r>
            <a:r>
              <a:rPr lang="en-US" sz="3800" dirty="0"/>
              <a:t>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/>
              <a:t>pendokumentasian</a:t>
            </a:r>
            <a:r>
              <a:rPr lang="en-US" sz="3800" dirty="0"/>
              <a:t> </a:t>
            </a:r>
            <a:r>
              <a:rPr lang="en-US" sz="3800" dirty="0" err="1"/>
              <a:t>alat-alat</a:t>
            </a:r>
            <a:r>
              <a:rPr lang="en-US" sz="3800" dirty="0"/>
              <a:t> </a:t>
            </a:r>
            <a:r>
              <a:rPr lang="en-US" sz="3800" dirty="0" err="1"/>
              <a:t>dari</a:t>
            </a:r>
            <a:r>
              <a:rPr lang="en-US" sz="3800" dirty="0"/>
              <a:t> </a:t>
            </a:r>
            <a:r>
              <a:rPr lang="en-US" sz="3800" dirty="0" err="1"/>
              <a:t>sistem</a:t>
            </a:r>
            <a:r>
              <a:rPr lang="en-US" sz="3800" dirty="0"/>
              <a:t> </a:t>
            </a:r>
            <a:r>
              <a:rPr lang="en-US" sz="3800" dirty="0" err="1"/>
              <a:t>perangkat</a:t>
            </a:r>
            <a:r>
              <a:rPr lang="en-US" sz="3800" dirty="0"/>
              <a:t>  </a:t>
            </a:r>
            <a:r>
              <a:rPr lang="en-US" sz="3800" dirty="0" err="1"/>
              <a:t>lunak</a:t>
            </a:r>
            <a:r>
              <a:rPr lang="en-US" sz="3800" dirty="0"/>
              <a:t>. </a:t>
            </a:r>
            <a:r>
              <a:rPr lang="en-US" sz="3800" dirty="0" err="1"/>
              <a:t>Perancangan</a:t>
            </a:r>
            <a:r>
              <a:rPr lang="en-US" sz="3800" dirty="0"/>
              <a:t> yang </a:t>
            </a:r>
            <a:r>
              <a:rPr lang="en-US" sz="3800" dirty="0" err="1"/>
              <a:t>digunakan</a:t>
            </a:r>
            <a:r>
              <a:rPr lang="en-US" sz="3800" dirty="0"/>
              <a:t> </a:t>
            </a:r>
            <a:r>
              <a:rPr lang="en-US" sz="3800" dirty="0" err="1"/>
              <a:t>untuk</a:t>
            </a:r>
            <a:r>
              <a:rPr lang="en-US" sz="3800" dirty="0"/>
              <a:t> </a:t>
            </a:r>
            <a:r>
              <a:rPr lang="en-US" sz="3800" dirty="0" err="1"/>
              <a:t>membangun</a:t>
            </a:r>
            <a:r>
              <a:rPr lang="en-US" sz="3800" dirty="0"/>
              <a:t> </a:t>
            </a:r>
            <a:r>
              <a:rPr lang="en-US" sz="3800" dirty="0" err="1"/>
              <a:t>sistem</a:t>
            </a:r>
            <a:r>
              <a:rPr lang="en-US" sz="3800" dirty="0"/>
              <a:t> </a:t>
            </a:r>
            <a:r>
              <a:rPr lang="en-US" sz="3800" dirty="0" err="1"/>
              <a:t>aplikasi</a:t>
            </a:r>
            <a:r>
              <a:rPr lang="en-US" sz="3800" dirty="0"/>
              <a:t> </a:t>
            </a:r>
            <a:r>
              <a:rPr lang="en-US" sz="3800" dirty="0" err="1"/>
              <a:t>pembiayaan</a:t>
            </a:r>
            <a:r>
              <a:rPr lang="en-US" sz="3800" dirty="0"/>
              <a:t> </a:t>
            </a:r>
            <a:r>
              <a:rPr lang="en-US" sz="3800" dirty="0" err="1"/>
              <a:t>Murabahah</a:t>
            </a:r>
            <a:r>
              <a:rPr lang="en-US" sz="3800" dirty="0"/>
              <a:t> </a:t>
            </a:r>
            <a:r>
              <a:rPr lang="en-US" sz="3800" dirty="0" err="1"/>
              <a:t>pada</a:t>
            </a:r>
            <a:r>
              <a:rPr lang="en-US" sz="3800" dirty="0"/>
              <a:t> BMT Al </a:t>
            </a:r>
            <a:r>
              <a:rPr lang="en-US" sz="3800" dirty="0" err="1"/>
              <a:t>ittihad</a:t>
            </a:r>
            <a:r>
              <a:rPr lang="en-US" sz="3800" dirty="0"/>
              <a:t>, </a:t>
            </a:r>
            <a:r>
              <a:rPr lang="en-US" sz="3800" dirty="0" err="1"/>
              <a:t>antara</a:t>
            </a:r>
            <a:r>
              <a:rPr lang="en-US" sz="3800" dirty="0"/>
              <a:t> lain</a:t>
            </a:r>
            <a:r>
              <a:rPr lang="en-US" sz="3800" dirty="0" smtClean="0"/>
              <a:t>: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b="1" i="1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Use Case diagram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hlinkClick r:id="rId3" action="ppaction://hlinkfile"/>
            </a:endParaRPr>
          </a:p>
          <a:p>
            <a:pPr lvl="0" algn="just"/>
            <a:r>
              <a:rPr lang="en-US" b="1" i="1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Class Diagram</a:t>
            </a:r>
          </a:p>
          <a:p>
            <a:pPr lvl="0" algn="just"/>
            <a:r>
              <a:rPr lang="en-US" b="1" i="1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Object Diagram</a:t>
            </a:r>
          </a:p>
          <a:p>
            <a:pPr lvl="0" algn="just"/>
            <a:r>
              <a:rPr lang="en-US" b="1" i="1" dirty="0"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Sequence Diagram</a:t>
            </a:r>
            <a:endParaRPr lang="en-US" b="1" i="1" dirty="0">
              <a:latin typeface="Times New Roman" pitchFamily="18" charset="0"/>
              <a:cs typeface="Times New Roman" pitchFamily="18" charset="0"/>
              <a:hlinkClick r:id="rId3" action="ppaction://hlinkfile"/>
            </a:endParaRPr>
          </a:p>
          <a:p>
            <a:pPr lvl="0" algn="just"/>
            <a:r>
              <a:rPr lang="en-US" b="1" i="1" dirty="0">
                <a:latin typeface="Times New Roman" pitchFamily="18" charset="0"/>
                <a:cs typeface="Times New Roman" pitchFamily="18" charset="0"/>
                <a:hlinkClick r:id="rId5" action="ppaction://hlinkfile"/>
              </a:rPr>
              <a:t>Collaboration Diagram</a:t>
            </a:r>
            <a:endParaRPr lang="en-US" b="1" i="1" dirty="0">
              <a:latin typeface="Times New Roman" pitchFamily="18" charset="0"/>
              <a:cs typeface="Times New Roman" pitchFamily="18" charset="0"/>
              <a:hlinkClick r:id="rId3" action="ppaction://hlinkfile"/>
            </a:endParaRPr>
          </a:p>
          <a:p>
            <a:pPr lvl="0" algn="just"/>
            <a:r>
              <a:rPr lang="en-US" b="1" i="1" dirty="0">
                <a:latin typeface="Times New Roman" pitchFamily="18" charset="0"/>
                <a:cs typeface="Times New Roman" pitchFamily="18" charset="0"/>
                <a:hlinkClick r:id="rId6" action="ppaction://hlinkfile"/>
              </a:rPr>
              <a:t>Activity Diagram</a:t>
            </a:r>
            <a:endParaRPr lang="en-US" b="1" i="1" dirty="0">
              <a:latin typeface="Times New Roman" pitchFamily="18" charset="0"/>
              <a:cs typeface="Times New Roman" pitchFamily="18" charset="0"/>
              <a:hlinkClick r:id="rId3" action="ppaction://hlinkfile"/>
            </a:endParaRPr>
          </a:p>
          <a:p>
            <a:pPr lvl="0" algn="just"/>
            <a:r>
              <a:rPr lang="en-US" b="1" i="1" dirty="0">
                <a:latin typeface="Times New Roman" pitchFamily="18" charset="0"/>
                <a:cs typeface="Times New Roman" pitchFamily="18" charset="0"/>
                <a:hlinkClick r:id="rId7" action="ppaction://hlinkfile"/>
              </a:rPr>
              <a:t>State Chart Diagram</a:t>
            </a:r>
            <a:endParaRPr lang="en-US" b="1" i="1" dirty="0">
              <a:latin typeface="Times New Roman" pitchFamily="18" charset="0"/>
              <a:cs typeface="Times New Roman" pitchFamily="18" charset="0"/>
              <a:hlinkClick r:id="rId3" action="ppaction://hlinkfile"/>
            </a:endParaRPr>
          </a:p>
          <a:p>
            <a:pPr lvl="0" algn="just"/>
            <a:r>
              <a:rPr lang="id-ID" b="1" i="1" dirty="0">
                <a:latin typeface="Times New Roman" pitchFamily="18" charset="0"/>
                <a:cs typeface="Times New Roman" pitchFamily="18" charset="0"/>
                <a:hlinkClick r:id="rId8" action="ppaction://hlinkfile"/>
              </a:rPr>
              <a:t>Component Diagram </a:t>
            </a:r>
            <a:endParaRPr lang="en-US" b="1" i="1" dirty="0">
              <a:latin typeface="Times New Roman" pitchFamily="18" charset="0"/>
              <a:cs typeface="Times New Roman" pitchFamily="18" charset="0"/>
              <a:hlinkClick r:id="rId3" action="ppaction://hlinkfile"/>
            </a:endParaRPr>
          </a:p>
          <a:p>
            <a:pPr algn="just"/>
            <a:r>
              <a:rPr lang="en-US" b="1" i="1" dirty="0">
                <a:latin typeface="Times New Roman" pitchFamily="18" charset="0"/>
                <a:cs typeface="Times New Roman" pitchFamily="18" charset="0"/>
                <a:hlinkClick r:id="rId9" action="ppaction://hlinkfile"/>
              </a:rPr>
              <a:t>Deployment Diagram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7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i="1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Proses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Bisnis</a:t>
            </a:r>
            <a:endParaRPr lang="en-US" dirty="0">
              <a:latin typeface="Times New Roman" pitchFamily="18" charset="0"/>
              <a:cs typeface="Times New Roman" pitchFamily="18" charset="0"/>
              <a:hlinkClick r:id="rId2" action="ppaction://hlinkfile"/>
            </a:endParaRPr>
          </a:p>
          <a:p>
            <a:pPr lvl="0" algn="just"/>
            <a:r>
              <a:rPr lang="en-US" i="1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Work Breakdown Structure</a:t>
            </a:r>
            <a:endParaRPr lang="en-US" dirty="0">
              <a:latin typeface="Times New Roman" pitchFamily="18" charset="0"/>
              <a:cs typeface="Times New Roman" pitchFamily="18" charset="0"/>
              <a:hlinkClick r:id="rId2" action="ppaction://hlinkfile"/>
            </a:endParaRP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Resource Sheet</a:t>
            </a:r>
            <a:endParaRPr lang="en-US" dirty="0">
              <a:latin typeface="Times New Roman" pitchFamily="18" charset="0"/>
              <a:cs typeface="Times New Roman" pitchFamily="18" charset="0"/>
              <a:hlinkClick r:id="rId2" action="ppaction://hlinkfile"/>
            </a:endParaRPr>
          </a:p>
          <a:p>
            <a:pPr lvl="0" algn="just"/>
            <a:r>
              <a:rPr lang="en-US" i="1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Gantt </a:t>
            </a:r>
            <a:r>
              <a:rPr lang="en-US" i="1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Chart</a:t>
            </a:r>
            <a:endParaRPr lang="en-US" dirty="0">
              <a:latin typeface="Times New Roman" pitchFamily="18" charset="0"/>
              <a:cs typeface="Times New Roman" pitchFamily="18" charset="0"/>
              <a:hlinkClick r:id="rId2" action="ppaction://hlinkfile"/>
            </a:endParaRP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Network Diagram</a:t>
            </a:r>
            <a:endParaRPr lang="en-US" dirty="0">
              <a:latin typeface="Times New Roman" pitchFamily="18" charset="0"/>
              <a:cs typeface="Times New Roman" pitchFamily="18" charset="0"/>
              <a:hlinkClick r:id="rId2" action="ppaction://hlinkfile"/>
            </a:endParaRP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Cost Management Analysis</a:t>
            </a:r>
            <a:endParaRPr lang="en-US" dirty="0">
              <a:latin typeface="Times New Roman" pitchFamily="18" charset="0"/>
              <a:cs typeface="Times New Roman" pitchFamily="18" charset="0"/>
              <a:hlinkClick r:id="rId2" action="ppaction://hlinkfile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Risk Management Analysis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 err="1" smtClean="0"/>
              <a:t>dan</a:t>
            </a:r>
            <a:r>
              <a:rPr lang="en-US" dirty="0" smtClean="0"/>
              <a:t> 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Web Service </a:t>
            </a:r>
            <a:r>
              <a:rPr lang="en-US" dirty="0" err="1"/>
              <a:t>diterapakan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pembiayaan</a:t>
            </a:r>
            <a:r>
              <a:rPr lang="en-US" dirty="0"/>
              <a:t> </a:t>
            </a:r>
            <a:r>
              <a:rPr lang="en-US" dirty="0" err="1"/>
              <a:t>murabahah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BMT AL-ITTIHAD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agar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server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server lain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(IP Address).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URL, data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 </a:t>
            </a:r>
            <a:r>
              <a:rPr lang="en-US" i="1" dirty="0" err="1"/>
              <a:t>environtment</a:t>
            </a:r>
            <a:r>
              <a:rPr lang="en-US" dirty="0"/>
              <a:t> yang </a:t>
            </a:r>
            <a:r>
              <a:rPr lang="en-US" dirty="0" err="1"/>
              <a:t>berbeda</a:t>
            </a:r>
            <a:r>
              <a:rPr lang="en-US" dirty="0"/>
              <a:t> ( </a:t>
            </a: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i="1" dirty="0" err="1"/>
              <a:t>environtment</a:t>
            </a:r>
            <a:r>
              <a:rPr lang="en-US" dirty="0"/>
              <a:t> yang </a:t>
            </a:r>
            <a:r>
              <a:rPr lang="en-US" dirty="0" err="1"/>
              <a:t>berbeda</a:t>
            </a:r>
            <a:r>
              <a:rPr lang="en-US" dirty="0"/>
              <a:t>”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). </a:t>
            </a: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web service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lain:</a:t>
            </a:r>
            <a:endParaRPr lang="en-US" sz="1600" dirty="0"/>
          </a:p>
          <a:p>
            <a:pPr lvl="3"/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rekening</a:t>
            </a:r>
            <a:endParaRPr lang="en-US" sz="1100" dirty="0"/>
          </a:p>
          <a:p>
            <a:pPr lvl="3"/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pembiayaan</a:t>
            </a:r>
            <a:r>
              <a:rPr lang="en-US" dirty="0"/>
              <a:t> </a:t>
            </a:r>
            <a:r>
              <a:rPr lang="en-US" dirty="0" err="1"/>
              <a:t>akad</a:t>
            </a:r>
            <a:r>
              <a:rPr lang="en-US" dirty="0"/>
              <a:t> </a:t>
            </a:r>
            <a:r>
              <a:rPr lang="en-US" dirty="0" err="1"/>
              <a:t>murabahah</a:t>
            </a:r>
            <a:endParaRPr lang="en-US" sz="1100" dirty="0"/>
          </a:p>
          <a:p>
            <a:pPr lvl="3"/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simpanan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penarikan</a:t>
            </a:r>
            <a:endParaRPr lang="en-US" sz="1100" dirty="0"/>
          </a:p>
          <a:p>
            <a:pPr lvl="3"/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angsuran</a:t>
            </a:r>
            <a:endParaRPr lang="en-US" sz="1100" dirty="0"/>
          </a:p>
          <a:p>
            <a:pPr lvl="3"/>
            <a:r>
              <a:rPr lang="en-US" dirty="0" err="1"/>
              <a:t>Ubah</a:t>
            </a:r>
            <a:r>
              <a:rPr lang="en-US" dirty="0"/>
              <a:t> PIN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rekening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DEMONSTRASI SISTEM WEB SERVICE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6147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id-ID" dirty="0"/>
              <a:t> Pengolahan Data Pembiayaan Berlandaskan Akad Murabahah pada BMT Al-Ittihad ini dikembangkan dengan tujuan untuk menghasilkan sebuah sistem informasi yang memiliki kemampuan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BMT Al-</a:t>
            </a:r>
            <a:r>
              <a:rPr lang="en-US" dirty="0" err="1"/>
              <a:t>Ittihad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pembiayaan</a:t>
            </a:r>
            <a:r>
              <a:rPr lang="en-US" dirty="0"/>
              <a:t> </a:t>
            </a:r>
            <a:r>
              <a:rPr lang="en-US" dirty="0" err="1"/>
              <a:t>berlandaskan</a:t>
            </a:r>
            <a:r>
              <a:rPr lang="en-US" dirty="0"/>
              <a:t> </a:t>
            </a:r>
            <a:r>
              <a:rPr lang="en-US" dirty="0" err="1"/>
              <a:t>akad</a:t>
            </a:r>
            <a:r>
              <a:rPr lang="en-US" dirty="0"/>
              <a:t> </a:t>
            </a:r>
            <a:r>
              <a:rPr lang="en-US" dirty="0" err="1"/>
              <a:t>Murabahah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BMT Al-</a:t>
            </a:r>
            <a:r>
              <a:rPr lang="en-US" dirty="0" err="1"/>
              <a:t>Ittihad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id-ID" dirty="0"/>
              <a:t> Pengolahan Data Pembiayaan Berlandaskan Akad Murabahah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web service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yang </a:t>
            </a:r>
            <a:r>
              <a:rPr lang="en-US" dirty="0" err="1"/>
              <a:t>diperuntukkan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BMT Al-</a:t>
            </a:r>
            <a:r>
              <a:rPr lang="en-US" dirty="0" err="1"/>
              <a:t>Ittihad</a:t>
            </a:r>
            <a:r>
              <a:rPr lang="en-US" dirty="0"/>
              <a:t>, yang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, data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ubah</a:t>
            </a:r>
            <a:r>
              <a:rPr lang="en-US" dirty="0"/>
              <a:t> pin.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BMT kami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Salah </a:t>
            </a:r>
            <a:r>
              <a:rPr lang="en-US" dirty="0" err="1"/>
              <a:t>satunya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menu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, </a:t>
            </a:r>
            <a:r>
              <a:rPr lang="en-US" dirty="0" err="1"/>
              <a:t>rekening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di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perhari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DEMONSTRASI SISTEM </a:t>
            </a:r>
            <a:r>
              <a:rPr lang="en-US" sz="3600" dirty="0" smtClean="0"/>
              <a:t>PEMBIAYAAN AKAD MURABAHAH</a:t>
            </a:r>
            <a:endParaRPr lang="en-US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966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320</TotalTime>
  <Words>415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Sistem Informasi Pembiayaan Berlandaskan Akad Murabahah pada BMT AL-ITTIHAD</vt:lpstr>
      <vt:lpstr>Latar Belakang</vt:lpstr>
      <vt:lpstr>Tujuan Penulisan</vt:lpstr>
      <vt:lpstr>UML</vt:lpstr>
      <vt:lpstr>Manajemen Proyek</vt:lpstr>
      <vt:lpstr>XML dan Web Service</vt:lpstr>
      <vt:lpstr>PowerPoint Presentation</vt:lpstr>
      <vt:lpstr>Kesimpulan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Pembiayaan Berlandaskan Akad Murabahah pada BMT AL-ITTIHAD</dc:title>
  <dc:creator>Asus</dc:creator>
  <cp:lastModifiedBy>Asus</cp:lastModifiedBy>
  <cp:revision>21</cp:revision>
  <dcterms:created xsi:type="dcterms:W3CDTF">2015-07-28T22:16:26Z</dcterms:created>
  <dcterms:modified xsi:type="dcterms:W3CDTF">2015-07-29T04:29:56Z</dcterms:modified>
</cp:coreProperties>
</file>